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D309B7-0274-4FD7-9F0C-93EAB4C9FDC0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4AE619A-2317-4DA4-A8F5-FD0796B13B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Uitleg over (zakelijke) etiquette</a:t>
          </a:r>
          <a:endParaRPr lang="en-US"/>
        </a:p>
      </dgm:t>
    </dgm:pt>
    <dgm:pt modelId="{45D2B2EF-2CA6-4EC3-8F0D-4F96DC627329}" type="parTrans" cxnId="{9AC0DB7D-4865-450B-A1C4-F81F6123879C}">
      <dgm:prSet/>
      <dgm:spPr/>
      <dgm:t>
        <a:bodyPr/>
        <a:lstStyle/>
        <a:p>
          <a:endParaRPr lang="en-US"/>
        </a:p>
      </dgm:t>
    </dgm:pt>
    <dgm:pt modelId="{44E42B64-2135-453A-BA0A-2DCFD4FD9F7C}" type="sibTrans" cxnId="{9AC0DB7D-4865-450B-A1C4-F81F6123879C}">
      <dgm:prSet/>
      <dgm:spPr/>
      <dgm:t>
        <a:bodyPr/>
        <a:lstStyle/>
        <a:p>
          <a:endParaRPr lang="en-US"/>
        </a:p>
      </dgm:t>
    </dgm:pt>
    <dgm:pt modelId="{39460C34-76E3-403D-A667-C1A230BB372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Opdracht per projectgroep</a:t>
          </a:r>
          <a:endParaRPr lang="en-US"/>
        </a:p>
      </dgm:t>
    </dgm:pt>
    <dgm:pt modelId="{61E01166-13F5-48F6-AA33-E6645628B9F1}" type="parTrans" cxnId="{38A0A5C6-1EB8-4DF1-A9F7-6D155BEA8864}">
      <dgm:prSet/>
      <dgm:spPr/>
      <dgm:t>
        <a:bodyPr/>
        <a:lstStyle/>
        <a:p>
          <a:endParaRPr lang="en-US"/>
        </a:p>
      </dgm:t>
    </dgm:pt>
    <dgm:pt modelId="{A0B2AAD5-7F31-4AE0-97AA-7CC07ED28A51}" type="sibTrans" cxnId="{38A0A5C6-1EB8-4DF1-A9F7-6D155BEA8864}">
      <dgm:prSet/>
      <dgm:spPr/>
      <dgm:t>
        <a:bodyPr/>
        <a:lstStyle/>
        <a:p>
          <a:endParaRPr lang="en-US"/>
        </a:p>
      </dgm:t>
    </dgm:pt>
    <dgm:pt modelId="{95345FDF-483C-4030-AC92-AF670770CFE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Vergaderen per projectgroep (Thomas en Machiel doen met jullie mee)</a:t>
          </a:r>
          <a:endParaRPr lang="en-US"/>
        </a:p>
      </dgm:t>
    </dgm:pt>
    <dgm:pt modelId="{60B5AACA-7C12-40C8-A671-1FA1A8440509}" type="parTrans" cxnId="{CE1ADF77-7BE0-42FC-9649-AAB79EBE48FB}">
      <dgm:prSet/>
      <dgm:spPr/>
      <dgm:t>
        <a:bodyPr/>
        <a:lstStyle/>
        <a:p>
          <a:endParaRPr lang="en-US"/>
        </a:p>
      </dgm:t>
    </dgm:pt>
    <dgm:pt modelId="{5AB75196-8761-49E7-A5D2-2448C8E63B5A}" type="sibTrans" cxnId="{CE1ADF77-7BE0-42FC-9649-AAB79EBE48FB}">
      <dgm:prSet/>
      <dgm:spPr/>
      <dgm:t>
        <a:bodyPr/>
        <a:lstStyle/>
        <a:p>
          <a:endParaRPr lang="en-US"/>
        </a:p>
      </dgm:t>
    </dgm:pt>
    <dgm:pt modelId="{1220D7A7-A854-451C-8067-FD5B0770FC50}" type="pres">
      <dgm:prSet presAssocID="{52D309B7-0274-4FD7-9F0C-93EAB4C9FDC0}" presName="outerComposite" presStyleCnt="0">
        <dgm:presLayoutVars>
          <dgm:chMax val="5"/>
          <dgm:dir/>
          <dgm:resizeHandles val="exact"/>
        </dgm:presLayoutVars>
      </dgm:prSet>
      <dgm:spPr/>
    </dgm:pt>
    <dgm:pt modelId="{7D82FC77-B3EE-4A8F-8F2B-580290FD19FC}" type="pres">
      <dgm:prSet presAssocID="{52D309B7-0274-4FD7-9F0C-93EAB4C9FDC0}" presName="dummyMaxCanvas" presStyleCnt="0">
        <dgm:presLayoutVars/>
      </dgm:prSet>
      <dgm:spPr/>
    </dgm:pt>
    <dgm:pt modelId="{D13EA335-1D2C-45F2-A7BB-31DA1380076B}" type="pres">
      <dgm:prSet presAssocID="{52D309B7-0274-4FD7-9F0C-93EAB4C9FDC0}" presName="ThreeNodes_1" presStyleLbl="node1" presStyleIdx="0" presStyleCnt="3">
        <dgm:presLayoutVars>
          <dgm:bulletEnabled val="1"/>
        </dgm:presLayoutVars>
      </dgm:prSet>
      <dgm:spPr/>
    </dgm:pt>
    <dgm:pt modelId="{126FDBD3-E197-4125-BC88-B9B966A6C88C}" type="pres">
      <dgm:prSet presAssocID="{52D309B7-0274-4FD7-9F0C-93EAB4C9FDC0}" presName="ThreeNodes_2" presStyleLbl="node1" presStyleIdx="1" presStyleCnt="3">
        <dgm:presLayoutVars>
          <dgm:bulletEnabled val="1"/>
        </dgm:presLayoutVars>
      </dgm:prSet>
      <dgm:spPr/>
    </dgm:pt>
    <dgm:pt modelId="{85FC0DBF-3965-4A2D-AC51-A06340B14DD2}" type="pres">
      <dgm:prSet presAssocID="{52D309B7-0274-4FD7-9F0C-93EAB4C9FDC0}" presName="ThreeNodes_3" presStyleLbl="node1" presStyleIdx="2" presStyleCnt="3">
        <dgm:presLayoutVars>
          <dgm:bulletEnabled val="1"/>
        </dgm:presLayoutVars>
      </dgm:prSet>
      <dgm:spPr/>
    </dgm:pt>
    <dgm:pt modelId="{EA623849-F472-41ED-A82F-CF46362624CA}" type="pres">
      <dgm:prSet presAssocID="{52D309B7-0274-4FD7-9F0C-93EAB4C9FDC0}" presName="ThreeConn_1-2" presStyleLbl="fgAccFollowNode1" presStyleIdx="0" presStyleCnt="2">
        <dgm:presLayoutVars>
          <dgm:bulletEnabled val="1"/>
        </dgm:presLayoutVars>
      </dgm:prSet>
      <dgm:spPr/>
    </dgm:pt>
    <dgm:pt modelId="{4CF5AFA6-379A-4584-B854-3C0A691680C1}" type="pres">
      <dgm:prSet presAssocID="{52D309B7-0274-4FD7-9F0C-93EAB4C9FDC0}" presName="ThreeConn_2-3" presStyleLbl="fgAccFollowNode1" presStyleIdx="1" presStyleCnt="2">
        <dgm:presLayoutVars>
          <dgm:bulletEnabled val="1"/>
        </dgm:presLayoutVars>
      </dgm:prSet>
      <dgm:spPr/>
    </dgm:pt>
    <dgm:pt modelId="{356229C0-B307-4E1A-9EE6-1B341F70AD6F}" type="pres">
      <dgm:prSet presAssocID="{52D309B7-0274-4FD7-9F0C-93EAB4C9FDC0}" presName="ThreeNodes_1_text" presStyleLbl="node1" presStyleIdx="2" presStyleCnt="3">
        <dgm:presLayoutVars>
          <dgm:bulletEnabled val="1"/>
        </dgm:presLayoutVars>
      </dgm:prSet>
      <dgm:spPr/>
    </dgm:pt>
    <dgm:pt modelId="{91B6EBFD-CE7F-469D-A608-94FFEE854366}" type="pres">
      <dgm:prSet presAssocID="{52D309B7-0274-4FD7-9F0C-93EAB4C9FDC0}" presName="ThreeNodes_2_text" presStyleLbl="node1" presStyleIdx="2" presStyleCnt="3">
        <dgm:presLayoutVars>
          <dgm:bulletEnabled val="1"/>
        </dgm:presLayoutVars>
      </dgm:prSet>
      <dgm:spPr/>
    </dgm:pt>
    <dgm:pt modelId="{C5513A01-2434-4005-95CB-968F6FBB3110}" type="pres">
      <dgm:prSet presAssocID="{52D309B7-0274-4FD7-9F0C-93EAB4C9FDC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D6E0101-7531-4688-BA44-FEF8BDFE83D3}" type="presOf" srcId="{52D309B7-0274-4FD7-9F0C-93EAB4C9FDC0}" destId="{1220D7A7-A854-451C-8067-FD5B0770FC50}" srcOrd="0" destOrd="0" presId="urn:microsoft.com/office/officeart/2005/8/layout/vProcess5"/>
    <dgm:cxn modelId="{D7570434-FB09-4561-A2CA-3033FF519B37}" type="presOf" srcId="{A0B2AAD5-7F31-4AE0-97AA-7CC07ED28A51}" destId="{4CF5AFA6-379A-4584-B854-3C0A691680C1}" srcOrd="0" destOrd="0" presId="urn:microsoft.com/office/officeart/2005/8/layout/vProcess5"/>
    <dgm:cxn modelId="{CCD79B37-93E9-4CDA-BDD3-1B52B9819812}" type="presOf" srcId="{44E42B64-2135-453A-BA0A-2DCFD4FD9F7C}" destId="{EA623849-F472-41ED-A82F-CF46362624CA}" srcOrd="0" destOrd="0" presId="urn:microsoft.com/office/officeart/2005/8/layout/vProcess5"/>
    <dgm:cxn modelId="{4C352963-BEBC-4FC1-B6C9-B0462045886F}" type="presOf" srcId="{95345FDF-483C-4030-AC92-AF670770CFE9}" destId="{85FC0DBF-3965-4A2D-AC51-A06340B14DD2}" srcOrd="0" destOrd="0" presId="urn:microsoft.com/office/officeart/2005/8/layout/vProcess5"/>
    <dgm:cxn modelId="{CE1ADF77-7BE0-42FC-9649-AAB79EBE48FB}" srcId="{52D309B7-0274-4FD7-9F0C-93EAB4C9FDC0}" destId="{95345FDF-483C-4030-AC92-AF670770CFE9}" srcOrd="2" destOrd="0" parTransId="{60B5AACA-7C12-40C8-A671-1FA1A8440509}" sibTransId="{5AB75196-8761-49E7-A5D2-2448C8E63B5A}"/>
    <dgm:cxn modelId="{4EF7B958-D17C-405C-B274-AA63B7C1A8EF}" type="presOf" srcId="{39460C34-76E3-403D-A667-C1A230BB3726}" destId="{91B6EBFD-CE7F-469D-A608-94FFEE854366}" srcOrd="1" destOrd="0" presId="urn:microsoft.com/office/officeart/2005/8/layout/vProcess5"/>
    <dgm:cxn modelId="{9AC0DB7D-4865-450B-A1C4-F81F6123879C}" srcId="{52D309B7-0274-4FD7-9F0C-93EAB4C9FDC0}" destId="{D4AE619A-2317-4DA4-A8F5-FD0796B13BB5}" srcOrd="0" destOrd="0" parTransId="{45D2B2EF-2CA6-4EC3-8F0D-4F96DC627329}" sibTransId="{44E42B64-2135-453A-BA0A-2DCFD4FD9F7C}"/>
    <dgm:cxn modelId="{0F19CD93-BB12-408E-AA25-E625078EA118}" type="presOf" srcId="{D4AE619A-2317-4DA4-A8F5-FD0796B13BB5}" destId="{356229C0-B307-4E1A-9EE6-1B341F70AD6F}" srcOrd="1" destOrd="0" presId="urn:microsoft.com/office/officeart/2005/8/layout/vProcess5"/>
    <dgm:cxn modelId="{92594CAB-A675-4770-BE78-79477EF31F9A}" type="presOf" srcId="{39460C34-76E3-403D-A667-C1A230BB3726}" destId="{126FDBD3-E197-4125-BC88-B9B966A6C88C}" srcOrd="0" destOrd="0" presId="urn:microsoft.com/office/officeart/2005/8/layout/vProcess5"/>
    <dgm:cxn modelId="{38A0A5C6-1EB8-4DF1-A9F7-6D155BEA8864}" srcId="{52D309B7-0274-4FD7-9F0C-93EAB4C9FDC0}" destId="{39460C34-76E3-403D-A667-C1A230BB3726}" srcOrd="1" destOrd="0" parTransId="{61E01166-13F5-48F6-AA33-E6645628B9F1}" sibTransId="{A0B2AAD5-7F31-4AE0-97AA-7CC07ED28A51}"/>
    <dgm:cxn modelId="{38A296F5-A06D-4345-B5DF-E040BED5B6C5}" type="presOf" srcId="{95345FDF-483C-4030-AC92-AF670770CFE9}" destId="{C5513A01-2434-4005-95CB-968F6FBB3110}" srcOrd="1" destOrd="0" presId="urn:microsoft.com/office/officeart/2005/8/layout/vProcess5"/>
    <dgm:cxn modelId="{1B6C9FFA-E736-420C-8254-94C7ABAF5B21}" type="presOf" srcId="{D4AE619A-2317-4DA4-A8F5-FD0796B13BB5}" destId="{D13EA335-1D2C-45F2-A7BB-31DA1380076B}" srcOrd="0" destOrd="0" presId="urn:microsoft.com/office/officeart/2005/8/layout/vProcess5"/>
    <dgm:cxn modelId="{EFF61CE6-0B7D-473A-A009-A3758B81F784}" type="presParOf" srcId="{1220D7A7-A854-451C-8067-FD5B0770FC50}" destId="{7D82FC77-B3EE-4A8F-8F2B-580290FD19FC}" srcOrd="0" destOrd="0" presId="urn:microsoft.com/office/officeart/2005/8/layout/vProcess5"/>
    <dgm:cxn modelId="{8F1E388C-6258-44DF-870D-A4DB842F3A25}" type="presParOf" srcId="{1220D7A7-A854-451C-8067-FD5B0770FC50}" destId="{D13EA335-1D2C-45F2-A7BB-31DA1380076B}" srcOrd="1" destOrd="0" presId="urn:microsoft.com/office/officeart/2005/8/layout/vProcess5"/>
    <dgm:cxn modelId="{D79E175A-6206-4B6F-833A-61FE79A93BD4}" type="presParOf" srcId="{1220D7A7-A854-451C-8067-FD5B0770FC50}" destId="{126FDBD3-E197-4125-BC88-B9B966A6C88C}" srcOrd="2" destOrd="0" presId="urn:microsoft.com/office/officeart/2005/8/layout/vProcess5"/>
    <dgm:cxn modelId="{04D7DD16-4BA2-461A-9C78-9EF85F8BED53}" type="presParOf" srcId="{1220D7A7-A854-451C-8067-FD5B0770FC50}" destId="{85FC0DBF-3965-4A2D-AC51-A06340B14DD2}" srcOrd="3" destOrd="0" presId="urn:microsoft.com/office/officeart/2005/8/layout/vProcess5"/>
    <dgm:cxn modelId="{D4AA9944-32EB-4B77-AEE0-18D71D0FFC63}" type="presParOf" srcId="{1220D7A7-A854-451C-8067-FD5B0770FC50}" destId="{EA623849-F472-41ED-A82F-CF46362624CA}" srcOrd="4" destOrd="0" presId="urn:microsoft.com/office/officeart/2005/8/layout/vProcess5"/>
    <dgm:cxn modelId="{59CA9D9B-0782-4290-B4F0-A33D0686A5A2}" type="presParOf" srcId="{1220D7A7-A854-451C-8067-FD5B0770FC50}" destId="{4CF5AFA6-379A-4584-B854-3C0A691680C1}" srcOrd="5" destOrd="0" presId="urn:microsoft.com/office/officeart/2005/8/layout/vProcess5"/>
    <dgm:cxn modelId="{B0A69765-8DD4-468C-86DF-ED079C647C8C}" type="presParOf" srcId="{1220D7A7-A854-451C-8067-FD5B0770FC50}" destId="{356229C0-B307-4E1A-9EE6-1B341F70AD6F}" srcOrd="6" destOrd="0" presId="urn:microsoft.com/office/officeart/2005/8/layout/vProcess5"/>
    <dgm:cxn modelId="{92376D8D-0D2B-420E-8DEF-477929ECCAA1}" type="presParOf" srcId="{1220D7A7-A854-451C-8067-FD5B0770FC50}" destId="{91B6EBFD-CE7F-469D-A608-94FFEE854366}" srcOrd="7" destOrd="0" presId="urn:microsoft.com/office/officeart/2005/8/layout/vProcess5"/>
    <dgm:cxn modelId="{B8E5E20A-1FA3-4BEC-9893-D569B26D5AA9}" type="presParOf" srcId="{1220D7A7-A854-451C-8067-FD5B0770FC50}" destId="{C5513A01-2434-4005-95CB-968F6FBB311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BEA4FB-6177-49D1-BD6D-C7721F08963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8CBFF48-6530-43B5-807A-4E274EB1AC20}">
      <dgm:prSet/>
      <dgm:spPr/>
      <dgm:t>
        <a:bodyPr/>
        <a:lstStyle/>
        <a:p>
          <a:r>
            <a:rPr lang="nl-NL"/>
            <a:t>Beleefdheidsregels</a:t>
          </a:r>
          <a:endParaRPr lang="en-US"/>
        </a:p>
      </dgm:t>
    </dgm:pt>
    <dgm:pt modelId="{F5E9E425-4639-4BFC-A7C4-18914FFB2FD5}" type="parTrans" cxnId="{93520340-4F94-4C25-B394-B1F9B96C646E}">
      <dgm:prSet/>
      <dgm:spPr/>
      <dgm:t>
        <a:bodyPr/>
        <a:lstStyle/>
        <a:p>
          <a:endParaRPr lang="en-US"/>
        </a:p>
      </dgm:t>
    </dgm:pt>
    <dgm:pt modelId="{77DA60AC-2945-48AE-91AB-640D63902932}" type="sibTrans" cxnId="{93520340-4F94-4C25-B394-B1F9B96C646E}">
      <dgm:prSet/>
      <dgm:spPr/>
      <dgm:t>
        <a:bodyPr/>
        <a:lstStyle/>
        <a:p>
          <a:endParaRPr lang="en-US"/>
        </a:p>
      </dgm:t>
    </dgm:pt>
    <dgm:pt modelId="{6C700F10-2787-4B66-BC19-DF5D9BA6B9DD}">
      <dgm:prSet/>
      <dgm:spPr/>
      <dgm:t>
        <a:bodyPr/>
        <a:lstStyle/>
        <a:p>
          <a:r>
            <a:rPr lang="nl-NL"/>
            <a:t>Omgangsvormen</a:t>
          </a:r>
          <a:endParaRPr lang="en-US"/>
        </a:p>
      </dgm:t>
    </dgm:pt>
    <dgm:pt modelId="{9CEE2D2F-8E4D-45CC-9A4B-BF46B35161F0}" type="parTrans" cxnId="{658886F1-B56C-44D8-802B-D52D15F4F382}">
      <dgm:prSet/>
      <dgm:spPr/>
      <dgm:t>
        <a:bodyPr/>
        <a:lstStyle/>
        <a:p>
          <a:endParaRPr lang="en-US"/>
        </a:p>
      </dgm:t>
    </dgm:pt>
    <dgm:pt modelId="{4C1380B1-11F4-41BF-A2B0-CE736CDDEADC}" type="sibTrans" cxnId="{658886F1-B56C-44D8-802B-D52D15F4F382}">
      <dgm:prSet/>
      <dgm:spPr/>
      <dgm:t>
        <a:bodyPr/>
        <a:lstStyle/>
        <a:p>
          <a:endParaRPr lang="en-US"/>
        </a:p>
      </dgm:t>
    </dgm:pt>
    <dgm:pt modelId="{0694BA99-0C48-4EA5-BA55-255558F04E91}">
      <dgm:prSet/>
      <dgm:spPr/>
      <dgm:t>
        <a:bodyPr/>
        <a:lstStyle/>
        <a:p>
          <a:r>
            <a:rPr lang="nl-NL"/>
            <a:t>Professioneel / passend gedrag</a:t>
          </a:r>
          <a:endParaRPr lang="en-US"/>
        </a:p>
      </dgm:t>
    </dgm:pt>
    <dgm:pt modelId="{907D1E49-7DEC-4465-ACD3-FED91B15B2BC}" type="parTrans" cxnId="{476A636C-676F-40A8-A9A7-58B858672EBF}">
      <dgm:prSet/>
      <dgm:spPr/>
      <dgm:t>
        <a:bodyPr/>
        <a:lstStyle/>
        <a:p>
          <a:endParaRPr lang="en-US"/>
        </a:p>
      </dgm:t>
    </dgm:pt>
    <dgm:pt modelId="{A5974AA9-D508-48EF-9850-92F8FFEB0A6A}" type="sibTrans" cxnId="{476A636C-676F-40A8-A9A7-58B858672EBF}">
      <dgm:prSet/>
      <dgm:spPr/>
      <dgm:t>
        <a:bodyPr/>
        <a:lstStyle/>
        <a:p>
          <a:endParaRPr lang="en-US"/>
        </a:p>
      </dgm:t>
    </dgm:pt>
    <dgm:pt modelId="{EBE6D9DD-E1DA-47ED-92BB-6BBD824A2916}">
      <dgm:prSet/>
      <dgm:spPr/>
      <dgm:t>
        <a:bodyPr/>
        <a:lstStyle/>
        <a:p>
          <a:r>
            <a:rPr lang="nl-NL"/>
            <a:t>Professionele / passende uitstraling</a:t>
          </a:r>
          <a:endParaRPr lang="en-US"/>
        </a:p>
      </dgm:t>
    </dgm:pt>
    <dgm:pt modelId="{74DE933B-E314-4FD8-B6DD-018CC8798706}" type="parTrans" cxnId="{B0462E01-4D8E-428F-8440-E79F3932AD1F}">
      <dgm:prSet/>
      <dgm:spPr/>
      <dgm:t>
        <a:bodyPr/>
        <a:lstStyle/>
        <a:p>
          <a:endParaRPr lang="en-US"/>
        </a:p>
      </dgm:t>
    </dgm:pt>
    <dgm:pt modelId="{C8BE7D98-9AF6-4CB1-ABF9-DAB3EA26E442}" type="sibTrans" cxnId="{B0462E01-4D8E-428F-8440-E79F3932AD1F}">
      <dgm:prSet/>
      <dgm:spPr/>
      <dgm:t>
        <a:bodyPr/>
        <a:lstStyle/>
        <a:p>
          <a:endParaRPr lang="en-US"/>
        </a:p>
      </dgm:t>
    </dgm:pt>
    <dgm:pt modelId="{E9FC878F-EC35-4828-AF32-66E4ACEF32B6}" type="pres">
      <dgm:prSet presAssocID="{46BEA4FB-6177-49D1-BD6D-C7721F089639}" presName="root" presStyleCnt="0">
        <dgm:presLayoutVars>
          <dgm:dir/>
          <dgm:resizeHandles val="exact"/>
        </dgm:presLayoutVars>
      </dgm:prSet>
      <dgm:spPr/>
    </dgm:pt>
    <dgm:pt modelId="{E7679651-2A5A-415F-8B1A-AE11356EA086}" type="pres">
      <dgm:prSet presAssocID="{48CBFF48-6530-43B5-807A-4E274EB1AC20}" presName="compNode" presStyleCnt="0"/>
      <dgm:spPr/>
    </dgm:pt>
    <dgm:pt modelId="{C0CF8CCF-26EE-4703-B985-19B03564383A}" type="pres">
      <dgm:prSet presAssocID="{48CBFF48-6530-43B5-807A-4E274EB1AC2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0F7A7BEA-3827-4F0D-BB0E-B6B9AA988F75}" type="pres">
      <dgm:prSet presAssocID="{48CBFF48-6530-43B5-807A-4E274EB1AC20}" presName="spaceRect" presStyleCnt="0"/>
      <dgm:spPr/>
    </dgm:pt>
    <dgm:pt modelId="{77D76D8F-E06F-4E4B-950C-61F6585627F0}" type="pres">
      <dgm:prSet presAssocID="{48CBFF48-6530-43B5-807A-4E274EB1AC20}" presName="textRect" presStyleLbl="revTx" presStyleIdx="0" presStyleCnt="4">
        <dgm:presLayoutVars>
          <dgm:chMax val="1"/>
          <dgm:chPref val="1"/>
        </dgm:presLayoutVars>
      </dgm:prSet>
      <dgm:spPr/>
    </dgm:pt>
    <dgm:pt modelId="{9E17B646-4361-4C77-BD50-994577517197}" type="pres">
      <dgm:prSet presAssocID="{77DA60AC-2945-48AE-91AB-640D63902932}" presName="sibTrans" presStyleCnt="0"/>
      <dgm:spPr/>
    </dgm:pt>
    <dgm:pt modelId="{08711317-0CE3-445C-A457-F29526B36403}" type="pres">
      <dgm:prSet presAssocID="{6C700F10-2787-4B66-BC19-DF5D9BA6B9DD}" presName="compNode" presStyleCnt="0"/>
      <dgm:spPr/>
    </dgm:pt>
    <dgm:pt modelId="{6903A9EA-561C-441D-A756-1FB90AD45CAA}" type="pres">
      <dgm:prSet presAssocID="{6C700F10-2787-4B66-BC19-DF5D9BA6B9D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130CC894-81E0-4230-8A3B-22B94EF8AD7E}" type="pres">
      <dgm:prSet presAssocID="{6C700F10-2787-4B66-BC19-DF5D9BA6B9DD}" presName="spaceRect" presStyleCnt="0"/>
      <dgm:spPr/>
    </dgm:pt>
    <dgm:pt modelId="{9DC46D70-9968-4A86-B4DA-B23294241693}" type="pres">
      <dgm:prSet presAssocID="{6C700F10-2787-4B66-BC19-DF5D9BA6B9DD}" presName="textRect" presStyleLbl="revTx" presStyleIdx="1" presStyleCnt="4">
        <dgm:presLayoutVars>
          <dgm:chMax val="1"/>
          <dgm:chPref val="1"/>
        </dgm:presLayoutVars>
      </dgm:prSet>
      <dgm:spPr/>
    </dgm:pt>
    <dgm:pt modelId="{C5C06B0D-AA50-4687-954A-82FCA8CDC822}" type="pres">
      <dgm:prSet presAssocID="{4C1380B1-11F4-41BF-A2B0-CE736CDDEADC}" presName="sibTrans" presStyleCnt="0"/>
      <dgm:spPr/>
    </dgm:pt>
    <dgm:pt modelId="{D42817F5-6DF0-45FC-8632-995B5F6376D9}" type="pres">
      <dgm:prSet presAssocID="{0694BA99-0C48-4EA5-BA55-255558F04E91}" presName="compNode" presStyleCnt="0"/>
      <dgm:spPr/>
    </dgm:pt>
    <dgm:pt modelId="{174E7AF3-FD97-4BD9-8C6F-9C3F33FC0142}" type="pres">
      <dgm:prSet presAssocID="{0694BA99-0C48-4EA5-BA55-255558F04E9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94ABFD6-9469-451E-A9B4-602D8E49962E}" type="pres">
      <dgm:prSet presAssocID="{0694BA99-0C48-4EA5-BA55-255558F04E91}" presName="spaceRect" presStyleCnt="0"/>
      <dgm:spPr/>
    </dgm:pt>
    <dgm:pt modelId="{631C9A17-14A6-4499-BFA4-0E7A769C95FC}" type="pres">
      <dgm:prSet presAssocID="{0694BA99-0C48-4EA5-BA55-255558F04E91}" presName="textRect" presStyleLbl="revTx" presStyleIdx="2" presStyleCnt="4">
        <dgm:presLayoutVars>
          <dgm:chMax val="1"/>
          <dgm:chPref val="1"/>
        </dgm:presLayoutVars>
      </dgm:prSet>
      <dgm:spPr/>
    </dgm:pt>
    <dgm:pt modelId="{E06F0683-842D-4899-B2CD-9C979AD0C99C}" type="pres">
      <dgm:prSet presAssocID="{A5974AA9-D508-48EF-9850-92F8FFEB0A6A}" presName="sibTrans" presStyleCnt="0"/>
      <dgm:spPr/>
    </dgm:pt>
    <dgm:pt modelId="{F56FEBAB-491A-40A4-A738-003CDD8A41C9}" type="pres">
      <dgm:prSet presAssocID="{EBE6D9DD-E1DA-47ED-92BB-6BBD824A2916}" presName="compNode" presStyleCnt="0"/>
      <dgm:spPr/>
    </dgm:pt>
    <dgm:pt modelId="{3E989EFD-E5EA-4BE9-8D40-1BDEBC6770F1}" type="pres">
      <dgm:prSet presAssocID="{EBE6D9DD-E1DA-47ED-92BB-6BBD824A291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B7217AC2-899C-4148-8A2F-BD3823DBA000}" type="pres">
      <dgm:prSet presAssocID="{EBE6D9DD-E1DA-47ED-92BB-6BBD824A2916}" presName="spaceRect" presStyleCnt="0"/>
      <dgm:spPr/>
    </dgm:pt>
    <dgm:pt modelId="{45DE4EE7-BE17-44BD-8562-6975F7882E56}" type="pres">
      <dgm:prSet presAssocID="{EBE6D9DD-E1DA-47ED-92BB-6BBD824A291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0462E01-4D8E-428F-8440-E79F3932AD1F}" srcId="{46BEA4FB-6177-49D1-BD6D-C7721F089639}" destId="{EBE6D9DD-E1DA-47ED-92BB-6BBD824A2916}" srcOrd="3" destOrd="0" parTransId="{74DE933B-E314-4FD8-B6DD-018CC8798706}" sibTransId="{C8BE7D98-9AF6-4CB1-ABF9-DAB3EA26E442}"/>
    <dgm:cxn modelId="{93520340-4F94-4C25-B394-B1F9B96C646E}" srcId="{46BEA4FB-6177-49D1-BD6D-C7721F089639}" destId="{48CBFF48-6530-43B5-807A-4E274EB1AC20}" srcOrd="0" destOrd="0" parTransId="{F5E9E425-4639-4BFC-A7C4-18914FFB2FD5}" sibTransId="{77DA60AC-2945-48AE-91AB-640D63902932}"/>
    <dgm:cxn modelId="{32B15D41-D081-432B-BAFD-331068308496}" type="presOf" srcId="{48CBFF48-6530-43B5-807A-4E274EB1AC20}" destId="{77D76D8F-E06F-4E4B-950C-61F6585627F0}" srcOrd="0" destOrd="0" presId="urn:microsoft.com/office/officeart/2018/2/layout/IconLabelList"/>
    <dgm:cxn modelId="{476A636C-676F-40A8-A9A7-58B858672EBF}" srcId="{46BEA4FB-6177-49D1-BD6D-C7721F089639}" destId="{0694BA99-0C48-4EA5-BA55-255558F04E91}" srcOrd="2" destOrd="0" parTransId="{907D1E49-7DEC-4465-ACD3-FED91B15B2BC}" sibTransId="{A5974AA9-D508-48EF-9850-92F8FFEB0A6A}"/>
    <dgm:cxn modelId="{CE291D86-04AA-4C71-B38B-2CB51E52D0B7}" type="presOf" srcId="{0694BA99-0C48-4EA5-BA55-255558F04E91}" destId="{631C9A17-14A6-4499-BFA4-0E7A769C95FC}" srcOrd="0" destOrd="0" presId="urn:microsoft.com/office/officeart/2018/2/layout/IconLabelList"/>
    <dgm:cxn modelId="{1CA506AB-2EFB-4876-B56B-E3037A780DCB}" type="presOf" srcId="{EBE6D9DD-E1DA-47ED-92BB-6BBD824A2916}" destId="{45DE4EE7-BE17-44BD-8562-6975F7882E56}" srcOrd="0" destOrd="0" presId="urn:microsoft.com/office/officeart/2018/2/layout/IconLabelList"/>
    <dgm:cxn modelId="{AF5F6FD4-0A30-4FB0-BA85-3A93180F063E}" type="presOf" srcId="{46BEA4FB-6177-49D1-BD6D-C7721F089639}" destId="{E9FC878F-EC35-4828-AF32-66E4ACEF32B6}" srcOrd="0" destOrd="0" presId="urn:microsoft.com/office/officeart/2018/2/layout/IconLabelList"/>
    <dgm:cxn modelId="{DE7178E4-3B42-4C33-B733-3B57EBB1E96D}" type="presOf" srcId="{6C700F10-2787-4B66-BC19-DF5D9BA6B9DD}" destId="{9DC46D70-9968-4A86-B4DA-B23294241693}" srcOrd="0" destOrd="0" presId="urn:microsoft.com/office/officeart/2018/2/layout/IconLabelList"/>
    <dgm:cxn modelId="{658886F1-B56C-44D8-802B-D52D15F4F382}" srcId="{46BEA4FB-6177-49D1-BD6D-C7721F089639}" destId="{6C700F10-2787-4B66-BC19-DF5D9BA6B9DD}" srcOrd="1" destOrd="0" parTransId="{9CEE2D2F-8E4D-45CC-9A4B-BF46B35161F0}" sibTransId="{4C1380B1-11F4-41BF-A2B0-CE736CDDEADC}"/>
    <dgm:cxn modelId="{B42B45C1-2561-4F66-9E1F-655236358D72}" type="presParOf" srcId="{E9FC878F-EC35-4828-AF32-66E4ACEF32B6}" destId="{E7679651-2A5A-415F-8B1A-AE11356EA086}" srcOrd="0" destOrd="0" presId="urn:microsoft.com/office/officeart/2018/2/layout/IconLabelList"/>
    <dgm:cxn modelId="{18F7A058-C027-4491-99D9-24AE041C70B4}" type="presParOf" srcId="{E7679651-2A5A-415F-8B1A-AE11356EA086}" destId="{C0CF8CCF-26EE-4703-B985-19B03564383A}" srcOrd="0" destOrd="0" presId="urn:microsoft.com/office/officeart/2018/2/layout/IconLabelList"/>
    <dgm:cxn modelId="{E827AA82-DB29-4BBF-B097-33CBE2ED54A2}" type="presParOf" srcId="{E7679651-2A5A-415F-8B1A-AE11356EA086}" destId="{0F7A7BEA-3827-4F0D-BB0E-B6B9AA988F75}" srcOrd="1" destOrd="0" presId="urn:microsoft.com/office/officeart/2018/2/layout/IconLabelList"/>
    <dgm:cxn modelId="{99930BFD-1CD8-4896-994B-1AB20E8460EB}" type="presParOf" srcId="{E7679651-2A5A-415F-8B1A-AE11356EA086}" destId="{77D76D8F-E06F-4E4B-950C-61F6585627F0}" srcOrd="2" destOrd="0" presId="urn:microsoft.com/office/officeart/2018/2/layout/IconLabelList"/>
    <dgm:cxn modelId="{3882C3FE-C595-4FD3-A640-4937355C1D1F}" type="presParOf" srcId="{E9FC878F-EC35-4828-AF32-66E4ACEF32B6}" destId="{9E17B646-4361-4C77-BD50-994577517197}" srcOrd="1" destOrd="0" presId="urn:microsoft.com/office/officeart/2018/2/layout/IconLabelList"/>
    <dgm:cxn modelId="{F4779BCE-4730-4675-BD1B-776BB8D51F0B}" type="presParOf" srcId="{E9FC878F-EC35-4828-AF32-66E4ACEF32B6}" destId="{08711317-0CE3-445C-A457-F29526B36403}" srcOrd="2" destOrd="0" presId="urn:microsoft.com/office/officeart/2018/2/layout/IconLabelList"/>
    <dgm:cxn modelId="{9DCF8F7D-6F96-4078-8996-9283147222D7}" type="presParOf" srcId="{08711317-0CE3-445C-A457-F29526B36403}" destId="{6903A9EA-561C-441D-A756-1FB90AD45CAA}" srcOrd="0" destOrd="0" presId="urn:microsoft.com/office/officeart/2018/2/layout/IconLabelList"/>
    <dgm:cxn modelId="{63B9438B-13E4-42D2-A731-49CF2CC116DD}" type="presParOf" srcId="{08711317-0CE3-445C-A457-F29526B36403}" destId="{130CC894-81E0-4230-8A3B-22B94EF8AD7E}" srcOrd="1" destOrd="0" presId="urn:microsoft.com/office/officeart/2018/2/layout/IconLabelList"/>
    <dgm:cxn modelId="{E2B41C3A-FC13-4C9B-8B56-F6D086B81C04}" type="presParOf" srcId="{08711317-0CE3-445C-A457-F29526B36403}" destId="{9DC46D70-9968-4A86-B4DA-B23294241693}" srcOrd="2" destOrd="0" presId="urn:microsoft.com/office/officeart/2018/2/layout/IconLabelList"/>
    <dgm:cxn modelId="{3517E111-00D5-46BA-AF14-53A316B9836B}" type="presParOf" srcId="{E9FC878F-EC35-4828-AF32-66E4ACEF32B6}" destId="{C5C06B0D-AA50-4687-954A-82FCA8CDC822}" srcOrd="3" destOrd="0" presId="urn:microsoft.com/office/officeart/2018/2/layout/IconLabelList"/>
    <dgm:cxn modelId="{9C579B62-A20D-4335-907E-CFE526B460B5}" type="presParOf" srcId="{E9FC878F-EC35-4828-AF32-66E4ACEF32B6}" destId="{D42817F5-6DF0-45FC-8632-995B5F6376D9}" srcOrd="4" destOrd="0" presId="urn:microsoft.com/office/officeart/2018/2/layout/IconLabelList"/>
    <dgm:cxn modelId="{7A56CEAE-4282-42CC-8AC0-CC0DECBCE95D}" type="presParOf" srcId="{D42817F5-6DF0-45FC-8632-995B5F6376D9}" destId="{174E7AF3-FD97-4BD9-8C6F-9C3F33FC0142}" srcOrd="0" destOrd="0" presId="urn:microsoft.com/office/officeart/2018/2/layout/IconLabelList"/>
    <dgm:cxn modelId="{7FB1A99A-41A5-42BC-B49A-F7032C35C02B}" type="presParOf" srcId="{D42817F5-6DF0-45FC-8632-995B5F6376D9}" destId="{C94ABFD6-9469-451E-A9B4-602D8E49962E}" srcOrd="1" destOrd="0" presId="urn:microsoft.com/office/officeart/2018/2/layout/IconLabelList"/>
    <dgm:cxn modelId="{DB2B05BD-3FE9-4F6D-A4CD-A26B0F9A00E6}" type="presParOf" srcId="{D42817F5-6DF0-45FC-8632-995B5F6376D9}" destId="{631C9A17-14A6-4499-BFA4-0E7A769C95FC}" srcOrd="2" destOrd="0" presId="urn:microsoft.com/office/officeart/2018/2/layout/IconLabelList"/>
    <dgm:cxn modelId="{B814150D-3EEE-4261-8EFF-AB8F758485DE}" type="presParOf" srcId="{E9FC878F-EC35-4828-AF32-66E4ACEF32B6}" destId="{E06F0683-842D-4899-B2CD-9C979AD0C99C}" srcOrd="5" destOrd="0" presId="urn:microsoft.com/office/officeart/2018/2/layout/IconLabelList"/>
    <dgm:cxn modelId="{24047398-6E23-4A14-8F10-A1B9FBABEB67}" type="presParOf" srcId="{E9FC878F-EC35-4828-AF32-66E4ACEF32B6}" destId="{F56FEBAB-491A-40A4-A738-003CDD8A41C9}" srcOrd="6" destOrd="0" presId="urn:microsoft.com/office/officeart/2018/2/layout/IconLabelList"/>
    <dgm:cxn modelId="{61621F5F-F2DF-47FF-A779-F258D940F09A}" type="presParOf" srcId="{F56FEBAB-491A-40A4-A738-003CDD8A41C9}" destId="{3E989EFD-E5EA-4BE9-8D40-1BDEBC6770F1}" srcOrd="0" destOrd="0" presId="urn:microsoft.com/office/officeart/2018/2/layout/IconLabelList"/>
    <dgm:cxn modelId="{DD696759-6D27-40C6-8C1C-3774294658E3}" type="presParOf" srcId="{F56FEBAB-491A-40A4-A738-003CDD8A41C9}" destId="{B7217AC2-899C-4148-8A2F-BD3823DBA000}" srcOrd="1" destOrd="0" presId="urn:microsoft.com/office/officeart/2018/2/layout/IconLabelList"/>
    <dgm:cxn modelId="{7550A704-5B0E-43E4-ADD2-E75C0D44C88F}" type="presParOf" srcId="{F56FEBAB-491A-40A4-A738-003CDD8A41C9}" destId="{45DE4EE7-BE17-44BD-8562-6975F7882E5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EE31DC-F516-4CA9-8B7A-8DAC7BC5D3B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C286272E-9B7D-4AAD-BE85-7EFB24354E1F}">
      <dgm:prSet/>
      <dgm:spPr/>
      <dgm:t>
        <a:bodyPr/>
        <a:lstStyle/>
        <a:p>
          <a:r>
            <a:rPr lang="nl-NL"/>
            <a:t>Met wie heb je contact?</a:t>
          </a:r>
          <a:endParaRPr lang="en-US"/>
        </a:p>
      </dgm:t>
    </dgm:pt>
    <dgm:pt modelId="{9B2C0611-FCF6-4862-B0D0-F7593DA3EEEA}" type="parTrans" cxnId="{F4574539-1D5E-42BE-86B3-D65EC6507871}">
      <dgm:prSet/>
      <dgm:spPr/>
      <dgm:t>
        <a:bodyPr/>
        <a:lstStyle/>
        <a:p>
          <a:endParaRPr lang="en-US"/>
        </a:p>
      </dgm:t>
    </dgm:pt>
    <dgm:pt modelId="{070A7A9B-CC81-42FA-B3A3-6018F4F7862D}" type="sibTrans" cxnId="{F4574539-1D5E-42BE-86B3-D65EC6507871}">
      <dgm:prSet/>
      <dgm:spPr/>
      <dgm:t>
        <a:bodyPr/>
        <a:lstStyle/>
        <a:p>
          <a:endParaRPr lang="en-US"/>
        </a:p>
      </dgm:t>
    </dgm:pt>
    <dgm:pt modelId="{794FD4C3-F3F5-4B10-84E4-95411CC7F07F}">
      <dgm:prSet/>
      <dgm:spPr/>
      <dgm:t>
        <a:bodyPr/>
        <a:lstStyle/>
        <a:p>
          <a:r>
            <a:rPr lang="nl-NL"/>
            <a:t>Welk communicatie middel gebruik je voor dit contact </a:t>
          </a:r>
          <a:endParaRPr lang="en-US"/>
        </a:p>
      </dgm:t>
    </dgm:pt>
    <dgm:pt modelId="{CAFD73BE-FB32-427A-9CCA-C49096964409}" type="parTrans" cxnId="{9955BD25-C85D-4C4E-8BA5-0021C2FAF853}">
      <dgm:prSet/>
      <dgm:spPr/>
      <dgm:t>
        <a:bodyPr/>
        <a:lstStyle/>
        <a:p>
          <a:endParaRPr lang="en-US"/>
        </a:p>
      </dgm:t>
    </dgm:pt>
    <dgm:pt modelId="{CB91D59C-ED64-4BF6-9822-1D0CBF49FB3F}" type="sibTrans" cxnId="{9955BD25-C85D-4C4E-8BA5-0021C2FAF853}">
      <dgm:prSet/>
      <dgm:spPr/>
      <dgm:t>
        <a:bodyPr/>
        <a:lstStyle/>
        <a:p>
          <a:endParaRPr lang="en-US"/>
        </a:p>
      </dgm:t>
    </dgm:pt>
    <dgm:pt modelId="{D9F2A302-0BD0-45F1-A35E-D733726F821C}">
      <dgm:prSet/>
      <dgm:spPr/>
      <dgm:t>
        <a:bodyPr/>
        <a:lstStyle/>
        <a:p>
          <a:r>
            <a:rPr lang="nl-NL"/>
            <a:t>Welke regels gelden volgens jullie voor dit contact</a:t>
          </a:r>
          <a:endParaRPr lang="en-US"/>
        </a:p>
      </dgm:t>
    </dgm:pt>
    <dgm:pt modelId="{FB9F0E8F-F489-4881-9931-FB7E33DC5430}" type="parTrans" cxnId="{92B344A5-8441-49BA-B538-B60E14C0765D}">
      <dgm:prSet/>
      <dgm:spPr/>
      <dgm:t>
        <a:bodyPr/>
        <a:lstStyle/>
        <a:p>
          <a:endParaRPr lang="en-US"/>
        </a:p>
      </dgm:t>
    </dgm:pt>
    <dgm:pt modelId="{421F160F-F29A-4090-BF6B-7C65257EA95C}" type="sibTrans" cxnId="{92B344A5-8441-49BA-B538-B60E14C0765D}">
      <dgm:prSet/>
      <dgm:spPr/>
      <dgm:t>
        <a:bodyPr/>
        <a:lstStyle/>
        <a:p>
          <a:endParaRPr lang="en-US"/>
        </a:p>
      </dgm:t>
    </dgm:pt>
    <dgm:pt modelId="{41E1EABA-A3ED-4322-8846-62ED64D50EA0}" type="pres">
      <dgm:prSet presAssocID="{42EE31DC-F516-4CA9-8B7A-8DAC7BC5D3BB}" presName="root" presStyleCnt="0">
        <dgm:presLayoutVars>
          <dgm:dir/>
          <dgm:resizeHandles val="exact"/>
        </dgm:presLayoutVars>
      </dgm:prSet>
      <dgm:spPr/>
    </dgm:pt>
    <dgm:pt modelId="{34A7C4E6-A11D-4A3F-B392-6E0AF844E98E}" type="pres">
      <dgm:prSet presAssocID="{C286272E-9B7D-4AAD-BE85-7EFB24354E1F}" presName="compNode" presStyleCnt="0"/>
      <dgm:spPr/>
    </dgm:pt>
    <dgm:pt modelId="{45B0C632-4AC4-43B1-9AFF-41AD1DC9E7A2}" type="pres">
      <dgm:prSet presAssocID="{C286272E-9B7D-4AAD-BE85-7EFB24354E1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D47F73B1-2D7A-4A9B-9389-1B604CF822BC}" type="pres">
      <dgm:prSet presAssocID="{C286272E-9B7D-4AAD-BE85-7EFB24354E1F}" presName="spaceRect" presStyleCnt="0"/>
      <dgm:spPr/>
    </dgm:pt>
    <dgm:pt modelId="{CDAB9B5A-A0EB-4C06-9D2A-36EE67FA205D}" type="pres">
      <dgm:prSet presAssocID="{C286272E-9B7D-4AAD-BE85-7EFB24354E1F}" presName="textRect" presStyleLbl="revTx" presStyleIdx="0" presStyleCnt="3">
        <dgm:presLayoutVars>
          <dgm:chMax val="1"/>
          <dgm:chPref val="1"/>
        </dgm:presLayoutVars>
      </dgm:prSet>
      <dgm:spPr/>
    </dgm:pt>
    <dgm:pt modelId="{E480B6FA-3BFD-4BF9-87B9-BF0457CF1BCA}" type="pres">
      <dgm:prSet presAssocID="{070A7A9B-CC81-42FA-B3A3-6018F4F7862D}" presName="sibTrans" presStyleCnt="0"/>
      <dgm:spPr/>
    </dgm:pt>
    <dgm:pt modelId="{5F562647-B9FD-490C-BB68-A5A116609793}" type="pres">
      <dgm:prSet presAssocID="{794FD4C3-F3F5-4B10-84E4-95411CC7F07F}" presName="compNode" presStyleCnt="0"/>
      <dgm:spPr/>
    </dgm:pt>
    <dgm:pt modelId="{BEE0E401-1DB9-4361-890A-E346EF8EA7FF}" type="pres">
      <dgm:prSet presAssocID="{794FD4C3-F3F5-4B10-84E4-95411CC7F07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50E5A34B-A0ED-408E-9054-44359B968997}" type="pres">
      <dgm:prSet presAssocID="{794FD4C3-F3F5-4B10-84E4-95411CC7F07F}" presName="spaceRect" presStyleCnt="0"/>
      <dgm:spPr/>
    </dgm:pt>
    <dgm:pt modelId="{031737F0-83AC-4EE0-A41A-5BD54B1F618D}" type="pres">
      <dgm:prSet presAssocID="{794FD4C3-F3F5-4B10-84E4-95411CC7F07F}" presName="textRect" presStyleLbl="revTx" presStyleIdx="1" presStyleCnt="3">
        <dgm:presLayoutVars>
          <dgm:chMax val="1"/>
          <dgm:chPref val="1"/>
        </dgm:presLayoutVars>
      </dgm:prSet>
      <dgm:spPr/>
    </dgm:pt>
    <dgm:pt modelId="{7428E804-6ABF-4D1D-8494-BA39286F863B}" type="pres">
      <dgm:prSet presAssocID="{CB91D59C-ED64-4BF6-9822-1D0CBF49FB3F}" presName="sibTrans" presStyleCnt="0"/>
      <dgm:spPr/>
    </dgm:pt>
    <dgm:pt modelId="{CCC74C07-2E7B-4D0C-B6D7-639891CD9692}" type="pres">
      <dgm:prSet presAssocID="{D9F2A302-0BD0-45F1-A35E-D733726F821C}" presName="compNode" presStyleCnt="0"/>
      <dgm:spPr/>
    </dgm:pt>
    <dgm:pt modelId="{82A82633-50D2-4C62-AF84-1ACBD8E8516E}" type="pres">
      <dgm:prSet presAssocID="{D9F2A302-0BD0-45F1-A35E-D733726F821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19308EB9-C2A2-4485-8346-D324514F0A2A}" type="pres">
      <dgm:prSet presAssocID="{D9F2A302-0BD0-45F1-A35E-D733726F821C}" presName="spaceRect" presStyleCnt="0"/>
      <dgm:spPr/>
    </dgm:pt>
    <dgm:pt modelId="{0937376F-A457-4B0E-A930-7D0C35FB565E}" type="pres">
      <dgm:prSet presAssocID="{D9F2A302-0BD0-45F1-A35E-D733726F821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955BD25-C85D-4C4E-8BA5-0021C2FAF853}" srcId="{42EE31DC-F516-4CA9-8B7A-8DAC7BC5D3BB}" destId="{794FD4C3-F3F5-4B10-84E4-95411CC7F07F}" srcOrd="1" destOrd="0" parTransId="{CAFD73BE-FB32-427A-9CCA-C49096964409}" sibTransId="{CB91D59C-ED64-4BF6-9822-1D0CBF49FB3F}"/>
    <dgm:cxn modelId="{64C27D26-603E-497E-8ED3-FF3EE1CCBCF8}" type="presOf" srcId="{794FD4C3-F3F5-4B10-84E4-95411CC7F07F}" destId="{031737F0-83AC-4EE0-A41A-5BD54B1F618D}" srcOrd="0" destOrd="0" presId="urn:microsoft.com/office/officeart/2018/2/layout/IconLabelList"/>
    <dgm:cxn modelId="{F4574539-1D5E-42BE-86B3-D65EC6507871}" srcId="{42EE31DC-F516-4CA9-8B7A-8DAC7BC5D3BB}" destId="{C286272E-9B7D-4AAD-BE85-7EFB24354E1F}" srcOrd="0" destOrd="0" parTransId="{9B2C0611-FCF6-4862-B0D0-F7593DA3EEEA}" sibTransId="{070A7A9B-CC81-42FA-B3A3-6018F4F7862D}"/>
    <dgm:cxn modelId="{45820940-EC7F-41DC-A0BC-21CE8A4D020C}" type="presOf" srcId="{D9F2A302-0BD0-45F1-A35E-D733726F821C}" destId="{0937376F-A457-4B0E-A930-7D0C35FB565E}" srcOrd="0" destOrd="0" presId="urn:microsoft.com/office/officeart/2018/2/layout/IconLabelList"/>
    <dgm:cxn modelId="{92B344A5-8441-49BA-B538-B60E14C0765D}" srcId="{42EE31DC-F516-4CA9-8B7A-8DAC7BC5D3BB}" destId="{D9F2A302-0BD0-45F1-A35E-D733726F821C}" srcOrd="2" destOrd="0" parTransId="{FB9F0E8F-F489-4881-9931-FB7E33DC5430}" sibTransId="{421F160F-F29A-4090-BF6B-7C65257EA95C}"/>
    <dgm:cxn modelId="{634AF7C4-C765-44D7-83B2-4F90B441C573}" type="presOf" srcId="{42EE31DC-F516-4CA9-8B7A-8DAC7BC5D3BB}" destId="{41E1EABA-A3ED-4322-8846-62ED64D50EA0}" srcOrd="0" destOrd="0" presId="urn:microsoft.com/office/officeart/2018/2/layout/IconLabelList"/>
    <dgm:cxn modelId="{DC6E0ECA-9713-4DEC-BA05-3296005CAC4B}" type="presOf" srcId="{C286272E-9B7D-4AAD-BE85-7EFB24354E1F}" destId="{CDAB9B5A-A0EB-4C06-9D2A-36EE67FA205D}" srcOrd="0" destOrd="0" presId="urn:microsoft.com/office/officeart/2018/2/layout/IconLabelList"/>
    <dgm:cxn modelId="{255F919A-07E8-43FF-B283-DEF8F826D769}" type="presParOf" srcId="{41E1EABA-A3ED-4322-8846-62ED64D50EA0}" destId="{34A7C4E6-A11D-4A3F-B392-6E0AF844E98E}" srcOrd="0" destOrd="0" presId="urn:microsoft.com/office/officeart/2018/2/layout/IconLabelList"/>
    <dgm:cxn modelId="{AB6996A1-3288-43F8-B46F-A1D1A61AF59F}" type="presParOf" srcId="{34A7C4E6-A11D-4A3F-B392-6E0AF844E98E}" destId="{45B0C632-4AC4-43B1-9AFF-41AD1DC9E7A2}" srcOrd="0" destOrd="0" presId="urn:microsoft.com/office/officeart/2018/2/layout/IconLabelList"/>
    <dgm:cxn modelId="{9FB1159C-EEB9-4B6A-A872-B3CD3F3FD051}" type="presParOf" srcId="{34A7C4E6-A11D-4A3F-B392-6E0AF844E98E}" destId="{D47F73B1-2D7A-4A9B-9389-1B604CF822BC}" srcOrd="1" destOrd="0" presId="urn:microsoft.com/office/officeart/2018/2/layout/IconLabelList"/>
    <dgm:cxn modelId="{F112568C-240A-44CF-9767-B536859FDA47}" type="presParOf" srcId="{34A7C4E6-A11D-4A3F-B392-6E0AF844E98E}" destId="{CDAB9B5A-A0EB-4C06-9D2A-36EE67FA205D}" srcOrd="2" destOrd="0" presId="urn:microsoft.com/office/officeart/2018/2/layout/IconLabelList"/>
    <dgm:cxn modelId="{3A9BF198-9F3C-4D44-8DB3-6BF42C5FB854}" type="presParOf" srcId="{41E1EABA-A3ED-4322-8846-62ED64D50EA0}" destId="{E480B6FA-3BFD-4BF9-87B9-BF0457CF1BCA}" srcOrd="1" destOrd="0" presId="urn:microsoft.com/office/officeart/2018/2/layout/IconLabelList"/>
    <dgm:cxn modelId="{358BBA4B-6177-4DBB-8D18-6E80FC678A09}" type="presParOf" srcId="{41E1EABA-A3ED-4322-8846-62ED64D50EA0}" destId="{5F562647-B9FD-490C-BB68-A5A116609793}" srcOrd="2" destOrd="0" presId="urn:microsoft.com/office/officeart/2018/2/layout/IconLabelList"/>
    <dgm:cxn modelId="{A1BD6BE7-BD63-461F-92FD-7D47FFB2B043}" type="presParOf" srcId="{5F562647-B9FD-490C-BB68-A5A116609793}" destId="{BEE0E401-1DB9-4361-890A-E346EF8EA7FF}" srcOrd="0" destOrd="0" presId="urn:microsoft.com/office/officeart/2018/2/layout/IconLabelList"/>
    <dgm:cxn modelId="{B28398C7-228D-454E-9447-00E84990E50C}" type="presParOf" srcId="{5F562647-B9FD-490C-BB68-A5A116609793}" destId="{50E5A34B-A0ED-408E-9054-44359B968997}" srcOrd="1" destOrd="0" presId="urn:microsoft.com/office/officeart/2018/2/layout/IconLabelList"/>
    <dgm:cxn modelId="{A031941E-4378-4211-AA0E-9095278BB004}" type="presParOf" srcId="{5F562647-B9FD-490C-BB68-A5A116609793}" destId="{031737F0-83AC-4EE0-A41A-5BD54B1F618D}" srcOrd="2" destOrd="0" presId="urn:microsoft.com/office/officeart/2018/2/layout/IconLabelList"/>
    <dgm:cxn modelId="{7BE71567-D20B-4F22-BB2C-5481BDC97B3A}" type="presParOf" srcId="{41E1EABA-A3ED-4322-8846-62ED64D50EA0}" destId="{7428E804-6ABF-4D1D-8494-BA39286F863B}" srcOrd="3" destOrd="0" presId="urn:microsoft.com/office/officeart/2018/2/layout/IconLabelList"/>
    <dgm:cxn modelId="{EA4262B3-88A2-4B7D-87B0-F2CB5E990DC7}" type="presParOf" srcId="{41E1EABA-A3ED-4322-8846-62ED64D50EA0}" destId="{CCC74C07-2E7B-4D0C-B6D7-639891CD9692}" srcOrd="4" destOrd="0" presId="urn:microsoft.com/office/officeart/2018/2/layout/IconLabelList"/>
    <dgm:cxn modelId="{0AD19DFE-F658-42E2-99DD-11DCF5E988B0}" type="presParOf" srcId="{CCC74C07-2E7B-4D0C-B6D7-639891CD9692}" destId="{82A82633-50D2-4C62-AF84-1ACBD8E8516E}" srcOrd="0" destOrd="0" presId="urn:microsoft.com/office/officeart/2018/2/layout/IconLabelList"/>
    <dgm:cxn modelId="{9A4CC47B-A0D8-4271-B675-B16F5B563964}" type="presParOf" srcId="{CCC74C07-2E7B-4D0C-B6D7-639891CD9692}" destId="{19308EB9-C2A2-4485-8346-D324514F0A2A}" srcOrd="1" destOrd="0" presId="urn:microsoft.com/office/officeart/2018/2/layout/IconLabelList"/>
    <dgm:cxn modelId="{B15EC86D-1942-4271-805A-25D47329A6C3}" type="presParOf" srcId="{CCC74C07-2E7B-4D0C-B6D7-639891CD9692}" destId="{0937376F-A457-4B0E-A930-7D0C35FB565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B6A583-A926-4665-ABF4-867934B0BF0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91D069C-1D6F-4FDD-8FB8-A34C966C3237}">
      <dgm:prSet/>
      <dgm:spPr/>
      <dgm:t>
        <a:bodyPr/>
        <a:lstStyle/>
        <a:p>
          <a:r>
            <a:rPr lang="nl-NL"/>
            <a:t>Ieder groepje zijn kanaal in Teams in, vergaderen en deze opdracht maken</a:t>
          </a:r>
          <a:endParaRPr lang="en-US"/>
        </a:p>
      </dgm:t>
    </dgm:pt>
    <dgm:pt modelId="{917A50AB-6C3F-4850-84B8-841AC7FE7DB6}" type="parTrans" cxnId="{A0FF4653-785C-4FE6-A71B-B24E73EDA708}">
      <dgm:prSet/>
      <dgm:spPr/>
      <dgm:t>
        <a:bodyPr/>
        <a:lstStyle/>
        <a:p>
          <a:endParaRPr lang="en-US"/>
        </a:p>
      </dgm:t>
    </dgm:pt>
    <dgm:pt modelId="{DAD5D60D-A3D3-4B83-8BC1-5AF806F225ED}" type="sibTrans" cxnId="{A0FF4653-785C-4FE6-A71B-B24E73EDA708}">
      <dgm:prSet/>
      <dgm:spPr/>
      <dgm:t>
        <a:bodyPr/>
        <a:lstStyle/>
        <a:p>
          <a:endParaRPr lang="en-US"/>
        </a:p>
      </dgm:t>
    </dgm:pt>
    <dgm:pt modelId="{3CBD4BDF-394F-43A8-A01A-52FDCD8C0EA7}">
      <dgm:prSet/>
      <dgm:spPr/>
      <dgm:t>
        <a:bodyPr/>
        <a:lstStyle/>
        <a:p>
          <a:r>
            <a:rPr lang="nl-NL"/>
            <a:t>Thomas en Machiel ‘breken in’ bij jullie vergaderingen om te helpen.</a:t>
          </a:r>
          <a:endParaRPr lang="en-US"/>
        </a:p>
      </dgm:t>
    </dgm:pt>
    <dgm:pt modelId="{85CBA535-234E-4ACC-BFF2-C8A60D5776E2}" type="parTrans" cxnId="{17342EFD-CF30-4327-AD5F-DFB9AFA523A8}">
      <dgm:prSet/>
      <dgm:spPr/>
      <dgm:t>
        <a:bodyPr/>
        <a:lstStyle/>
        <a:p>
          <a:endParaRPr lang="en-US"/>
        </a:p>
      </dgm:t>
    </dgm:pt>
    <dgm:pt modelId="{2FC12995-404C-421F-B6A9-6948E5A4FD3A}" type="sibTrans" cxnId="{17342EFD-CF30-4327-AD5F-DFB9AFA523A8}">
      <dgm:prSet/>
      <dgm:spPr/>
      <dgm:t>
        <a:bodyPr/>
        <a:lstStyle/>
        <a:p>
          <a:endParaRPr lang="en-US"/>
        </a:p>
      </dgm:t>
    </dgm:pt>
    <dgm:pt modelId="{B4D6D3C5-11B2-4CF5-9F53-386758564E12}">
      <dgm:prSet/>
      <dgm:spPr/>
      <dgm:t>
        <a:bodyPr/>
        <a:lstStyle/>
        <a:p>
          <a:r>
            <a:rPr lang="nl-NL"/>
            <a:t>Vandaag voor 17.00u uploaden </a:t>
          </a:r>
          <a:endParaRPr lang="en-US"/>
        </a:p>
      </dgm:t>
    </dgm:pt>
    <dgm:pt modelId="{E9CBE9DC-A34E-43D2-8848-EDCAB2C7A7EB}" type="parTrans" cxnId="{6A0E56A0-CA0E-4980-B4B5-48B1C8858C2D}">
      <dgm:prSet/>
      <dgm:spPr/>
      <dgm:t>
        <a:bodyPr/>
        <a:lstStyle/>
        <a:p>
          <a:endParaRPr lang="en-US"/>
        </a:p>
      </dgm:t>
    </dgm:pt>
    <dgm:pt modelId="{F0773BA9-79C4-4331-80FE-B7594D2F49B9}" type="sibTrans" cxnId="{6A0E56A0-CA0E-4980-B4B5-48B1C8858C2D}">
      <dgm:prSet/>
      <dgm:spPr/>
      <dgm:t>
        <a:bodyPr/>
        <a:lstStyle/>
        <a:p>
          <a:endParaRPr lang="en-US"/>
        </a:p>
      </dgm:t>
    </dgm:pt>
    <dgm:pt modelId="{2CFF4DDA-D78E-49E4-83EE-FEDDFE37E44B}">
      <dgm:prSet/>
      <dgm:spPr/>
      <dgm:t>
        <a:bodyPr/>
        <a:lstStyle/>
        <a:p>
          <a:r>
            <a:rPr lang="nl-NL"/>
            <a:t>Vanmiddag tijdens IBS vragenuur heb je ook nog tijd om het af te maken</a:t>
          </a:r>
          <a:endParaRPr lang="en-US"/>
        </a:p>
      </dgm:t>
    </dgm:pt>
    <dgm:pt modelId="{09A3023F-FCB1-4203-9536-17757AD851ED}" type="parTrans" cxnId="{2F5E55D5-8960-4082-99E8-112D27585750}">
      <dgm:prSet/>
      <dgm:spPr/>
      <dgm:t>
        <a:bodyPr/>
        <a:lstStyle/>
        <a:p>
          <a:endParaRPr lang="en-US"/>
        </a:p>
      </dgm:t>
    </dgm:pt>
    <dgm:pt modelId="{2A8E2A2A-21F4-4DAA-A8E6-801C0CCC91DF}" type="sibTrans" cxnId="{2F5E55D5-8960-4082-99E8-112D27585750}">
      <dgm:prSet/>
      <dgm:spPr/>
      <dgm:t>
        <a:bodyPr/>
        <a:lstStyle/>
        <a:p>
          <a:endParaRPr lang="en-US"/>
        </a:p>
      </dgm:t>
    </dgm:pt>
    <dgm:pt modelId="{4317F75F-B35E-4E36-BC0A-1395E5DDC40E}" type="pres">
      <dgm:prSet presAssocID="{1EB6A583-A926-4665-ABF4-867934B0BF08}" presName="root" presStyleCnt="0">
        <dgm:presLayoutVars>
          <dgm:dir/>
          <dgm:resizeHandles val="exact"/>
        </dgm:presLayoutVars>
      </dgm:prSet>
      <dgm:spPr/>
    </dgm:pt>
    <dgm:pt modelId="{8F8B756A-BBCE-41AA-9A03-6CCD2ED0B57D}" type="pres">
      <dgm:prSet presAssocID="{E91D069C-1D6F-4FDD-8FB8-A34C966C3237}" presName="compNode" presStyleCnt="0"/>
      <dgm:spPr/>
    </dgm:pt>
    <dgm:pt modelId="{2DE31AC8-6823-47F3-9FC3-B946DCADAB6D}" type="pres">
      <dgm:prSet presAssocID="{E91D069C-1D6F-4FDD-8FB8-A34C966C323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AE4498FC-7676-40E5-8656-D04532241461}" type="pres">
      <dgm:prSet presAssocID="{E91D069C-1D6F-4FDD-8FB8-A34C966C3237}" presName="spaceRect" presStyleCnt="0"/>
      <dgm:spPr/>
    </dgm:pt>
    <dgm:pt modelId="{9756B266-A976-4C05-B895-9EAC4F8AB7DE}" type="pres">
      <dgm:prSet presAssocID="{E91D069C-1D6F-4FDD-8FB8-A34C966C3237}" presName="textRect" presStyleLbl="revTx" presStyleIdx="0" presStyleCnt="4">
        <dgm:presLayoutVars>
          <dgm:chMax val="1"/>
          <dgm:chPref val="1"/>
        </dgm:presLayoutVars>
      </dgm:prSet>
      <dgm:spPr/>
    </dgm:pt>
    <dgm:pt modelId="{7E3B2DE4-3C8D-40D6-A3C5-78B001EA31D3}" type="pres">
      <dgm:prSet presAssocID="{DAD5D60D-A3D3-4B83-8BC1-5AF806F225ED}" presName="sibTrans" presStyleCnt="0"/>
      <dgm:spPr/>
    </dgm:pt>
    <dgm:pt modelId="{728F0465-3833-4C12-9C84-22FFF28FCBED}" type="pres">
      <dgm:prSet presAssocID="{3CBD4BDF-394F-43A8-A01A-52FDCD8C0EA7}" presName="compNode" presStyleCnt="0"/>
      <dgm:spPr/>
    </dgm:pt>
    <dgm:pt modelId="{1DD73F61-5C5D-49B4-815D-1742231C41B1}" type="pres">
      <dgm:prSet presAssocID="{3CBD4BDF-394F-43A8-A01A-52FDCD8C0EA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2DCDA6E-9D66-400E-A66F-3C6113139A6C}" type="pres">
      <dgm:prSet presAssocID="{3CBD4BDF-394F-43A8-A01A-52FDCD8C0EA7}" presName="spaceRect" presStyleCnt="0"/>
      <dgm:spPr/>
    </dgm:pt>
    <dgm:pt modelId="{7B47F430-BE9F-4728-BCA3-4AFEC9DCF241}" type="pres">
      <dgm:prSet presAssocID="{3CBD4BDF-394F-43A8-A01A-52FDCD8C0EA7}" presName="textRect" presStyleLbl="revTx" presStyleIdx="1" presStyleCnt="4">
        <dgm:presLayoutVars>
          <dgm:chMax val="1"/>
          <dgm:chPref val="1"/>
        </dgm:presLayoutVars>
      </dgm:prSet>
      <dgm:spPr/>
    </dgm:pt>
    <dgm:pt modelId="{4FCB884B-AFEE-4A19-982F-4E8803CC63B0}" type="pres">
      <dgm:prSet presAssocID="{2FC12995-404C-421F-B6A9-6948E5A4FD3A}" presName="sibTrans" presStyleCnt="0"/>
      <dgm:spPr/>
    </dgm:pt>
    <dgm:pt modelId="{698744CE-155E-45B8-94E6-F9CD68C099E8}" type="pres">
      <dgm:prSet presAssocID="{B4D6D3C5-11B2-4CF5-9F53-386758564E12}" presName="compNode" presStyleCnt="0"/>
      <dgm:spPr/>
    </dgm:pt>
    <dgm:pt modelId="{A52674D5-503D-44EB-BA6D-BF46A33053E6}" type="pres">
      <dgm:prSet presAssocID="{B4D6D3C5-11B2-4CF5-9F53-386758564E1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304C5763-23CB-41B4-9EE6-65B4B40DCEF6}" type="pres">
      <dgm:prSet presAssocID="{B4D6D3C5-11B2-4CF5-9F53-386758564E12}" presName="spaceRect" presStyleCnt="0"/>
      <dgm:spPr/>
    </dgm:pt>
    <dgm:pt modelId="{5E14D248-87C7-4D60-868A-DA308A309EBB}" type="pres">
      <dgm:prSet presAssocID="{B4D6D3C5-11B2-4CF5-9F53-386758564E12}" presName="textRect" presStyleLbl="revTx" presStyleIdx="2" presStyleCnt="4">
        <dgm:presLayoutVars>
          <dgm:chMax val="1"/>
          <dgm:chPref val="1"/>
        </dgm:presLayoutVars>
      </dgm:prSet>
      <dgm:spPr/>
    </dgm:pt>
    <dgm:pt modelId="{8FF56B2D-EE90-4B94-BFE8-549C991F9F9C}" type="pres">
      <dgm:prSet presAssocID="{F0773BA9-79C4-4331-80FE-B7594D2F49B9}" presName="sibTrans" presStyleCnt="0"/>
      <dgm:spPr/>
    </dgm:pt>
    <dgm:pt modelId="{570F3987-76DA-421F-B3D6-42FEDA1A18D3}" type="pres">
      <dgm:prSet presAssocID="{2CFF4DDA-D78E-49E4-83EE-FEDDFE37E44B}" presName="compNode" presStyleCnt="0"/>
      <dgm:spPr/>
    </dgm:pt>
    <dgm:pt modelId="{C38ADCAF-6D0D-453F-857C-A450A07F511A}" type="pres">
      <dgm:prSet presAssocID="{2CFF4DDA-D78E-49E4-83EE-FEDDFE37E44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E38F3C4B-916F-43D8-8DDF-74CCD83EB5C8}" type="pres">
      <dgm:prSet presAssocID="{2CFF4DDA-D78E-49E4-83EE-FEDDFE37E44B}" presName="spaceRect" presStyleCnt="0"/>
      <dgm:spPr/>
    </dgm:pt>
    <dgm:pt modelId="{D9B24C37-DAB1-4333-8A1B-D79C0A6B3CED}" type="pres">
      <dgm:prSet presAssocID="{2CFF4DDA-D78E-49E4-83EE-FEDDFE37E44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DB62507-C0D0-4DB7-9AC1-EE89329741DC}" type="presOf" srcId="{3CBD4BDF-394F-43A8-A01A-52FDCD8C0EA7}" destId="{7B47F430-BE9F-4728-BCA3-4AFEC9DCF241}" srcOrd="0" destOrd="0" presId="urn:microsoft.com/office/officeart/2018/2/layout/IconLabelList"/>
    <dgm:cxn modelId="{0462B529-DD92-467A-96C5-B06048CB4E3D}" type="presOf" srcId="{E91D069C-1D6F-4FDD-8FB8-A34C966C3237}" destId="{9756B266-A976-4C05-B895-9EAC4F8AB7DE}" srcOrd="0" destOrd="0" presId="urn:microsoft.com/office/officeart/2018/2/layout/IconLabelList"/>
    <dgm:cxn modelId="{88CEAF3E-9015-4B5D-B945-E7E441E21593}" type="presOf" srcId="{2CFF4DDA-D78E-49E4-83EE-FEDDFE37E44B}" destId="{D9B24C37-DAB1-4333-8A1B-D79C0A6B3CED}" srcOrd="0" destOrd="0" presId="urn:microsoft.com/office/officeart/2018/2/layout/IconLabelList"/>
    <dgm:cxn modelId="{8FDC2365-751A-433F-9392-E2C47AA08C9C}" type="presOf" srcId="{1EB6A583-A926-4665-ABF4-867934B0BF08}" destId="{4317F75F-B35E-4E36-BC0A-1395E5DDC40E}" srcOrd="0" destOrd="0" presId="urn:microsoft.com/office/officeart/2018/2/layout/IconLabelList"/>
    <dgm:cxn modelId="{A0FF4653-785C-4FE6-A71B-B24E73EDA708}" srcId="{1EB6A583-A926-4665-ABF4-867934B0BF08}" destId="{E91D069C-1D6F-4FDD-8FB8-A34C966C3237}" srcOrd="0" destOrd="0" parTransId="{917A50AB-6C3F-4850-84B8-841AC7FE7DB6}" sibTransId="{DAD5D60D-A3D3-4B83-8BC1-5AF806F225ED}"/>
    <dgm:cxn modelId="{6A0E56A0-CA0E-4980-B4B5-48B1C8858C2D}" srcId="{1EB6A583-A926-4665-ABF4-867934B0BF08}" destId="{B4D6D3C5-11B2-4CF5-9F53-386758564E12}" srcOrd="2" destOrd="0" parTransId="{E9CBE9DC-A34E-43D2-8848-EDCAB2C7A7EB}" sibTransId="{F0773BA9-79C4-4331-80FE-B7594D2F49B9}"/>
    <dgm:cxn modelId="{617FC0AD-B7EE-4BF1-90D8-87F9AE63CD5D}" type="presOf" srcId="{B4D6D3C5-11B2-4CF5-9F53-386758564E12}" destId="{5E14D248-87C7-4D60-868A-DA308A309EBB}" srcOrd="0" destOrd="0" presId="urn:microsoft.com/office/officeart/2018/2/layout/IconLabelList"/>
    <dgm:cxn modelId="{2F5E55D5-8960-4082-99E8-112D27585750}" srcId="{1EB6A583-A926-4665-ABF4-867934B0BF08}" destId="{2CFF4DDA-D78E-49E4-83EE-FEDDFE37E44B}" srcOrd="3" destOrd="0" parTransId="{09A3023F-FCB1-4203-9536-17757AD851ED}" sibTransId="{2A8E2A2A-21F4-4DAA-A8E6-801C0CCC91DF}"/>
    <dgm:cxn modelId="{17342EFD-CF30-4327-AD5F-DFB9AFA523A8}" srcId="{1EB6A583-A926-4665-ABF4-867934B0BF08}" destId="{3CBD4BDF-394F-43A8-A01A-52FDCD8C0EA7}" srcOrd="1" destOrd="0" parTransId="{85CBA535-234E-4ACC-BFF2-C8A60D5776E2}" sibTransId="{2FC12995-404C-421F-B6A9-6948E5A4FD3A}"/>
    <dgm:cxn modelId="{16E7F1ED-D58D-4BF4-A664-8D2642AF5FD3}" type="presParOf" srcId="{4317F75F-B35E-4E36-BC0A-1395E5DDC40E}" destId="{8F8B756A-BBCE-41AA-9A03-6CCD2ED0B57D}" srcOrd="0" destOrd="0" presId="urn:microsoft.com/office/officeart/2018/2/layout/IconLabelList"/>
    <dgm:cxn modelId="{1AC0D786-744A-4B16-8802-02D8C86CB170}" type="presParOf" srcId="{8F8B756A-BBCE-41AA-9A03-6CCD2ED0B57D}" destId="{2DE31AC8-6823-47F3-9FC3-B946DCADAB6D}" srcOrd="0" destOrd="0" presId="urn:microsoft.com/office/officeart/2018/2/layout/IconLabelList"/>
    <dgm:cxn modelId="{6BBC8C49-CBB4-41FE-A4C3-084924473CD0}" type="presParOf" srcId="{8F8B756A-BBCE-41AA-9A03-6CCD2ED0B57D}" destId="{AE4498FC-7676-40E5-8656-D04532241461}" srcOrd="1" destOrd="0" presId="urn:microsoft.com/office/officeart/2018/2/layout/IconLabelList"/>
    <dgm:cxn modelId="{6D33D66D-94EC-439D-92C6-BBDD3D48306A}" type="presParOf" srcId="{8F8B756A-BBCE-41AA-9A03-6CCD2ED0B57D}" destId="{9756B266-A976-4C05-B895-9EAC4F8AB7DE}" srcOrd="2" destOrd="0" presId="urn:microsoft.com/office/officeart/2018/2/layout/IconLabelList"/>
    <dgm:cxn modelId="{96602D05-AD72-493D-8AE5-984A060D5871}" type="presParOf" srcId="{4317F75F-B35E-4E36-BC0A-1395E5DDC40E}" destId="{7E3B2DE4-3C8D-40D6-A3C5-78B001EA31D3}" srcOrd="1" destOrd="0" presId="urn:microsoft.com/office/officeart/2018/2/layout/IconLabelList"/>
    <dgm:cxn modelId="{D519F33A-BB98-460F-A915-69AE3554FE90}" type="presParOf" srcId="{4317F75F-B35E-4E36-BC0A-1395E5DDC40E}" destId="{728F0465-3833-4C12-9C84-22FFF28FCBED}" srcOrd="2" destOrd="0" presId="urn:microsoft.com/office/officeart/2018/2/layout/IconLabelList"/>
    <dgm:cxn modelId="{23E767AC-EB2B-48C3-B9FD-40C9AA984CC0}" type="presParOf" srcId="{728F0465-3833-4C12-9C84-22FFF28FCBED}" destId="{1DD73F61-5C5D-49B4-815D-1742231C41B1}" srcOrd="0" destOrd="0" presId="urn:microsoft.com/office/officeart/2018/2/layout/IconLabelList"/>
    <dgm:cxn modelId="{A34C82D0-4FD5-427E-B177-918B730335A0}" type="presParOf" srcId="{728F0465-3833-4C12-9C84-22FFF28FCBED}" destId="{02DCDA6E-9D66-400E-A66F-3C6113139A6C}" srcOrd="1" destOrd="0" presId="urn:microsoft.com/office/officeart/2018/2/layout/IconLabelList"/>
    <dgm:cxn modelId="{CBDC38D5-9E9D-4125-B2F5-F3107B044292}" type="presParOf" srcId="{728F0465-3833-4C12-9C84-22FFF28FCBED}" destId="{7B47F430-BE9F-4728-BCA3-4AFEC9DCF241}" srcOrd="2" destOrd="0" presId="urn:microsoft.com/office/officeart/2018/2/layout/IconLabelList"/>
    <dgm:cxn modelId="{36BEDEC0-CFF5-42F7-B1B7-6745636A4E86}" type="presParOf" srcId="{4317F75F-B35E-4E36-BC0A-1395E5DDC40E}" destId="{4FCB884B-AFEE-4A19-982F-4E8803CC63B0}" srcOrd="3" destOrd="0" presId="urn:microsoft.com/office/officeart/2018/2/layout/IconLabelList"/>
    <dgm:cxn modelId="{59BFFF2E-CE1A-432F-82FF-91E325C71F00}" type="presParOf" srcId="{4317F75F-B35E-4E36-BC0A-1395E5DDC40E}" destId="{698744CE-155E-45B8-94E6-F9CD68C099E8}" srcOrd="4" destOrd="0" presId="urn:microsoft.com/office/officeart/2018/2/layout/IconLabelList"/>
    <dgm:cxn modelId="{5AEDC9A0-0611-45A7-B174-93769AF06F72}" type="presParOf" srcId="{698744CE-155E-45B8-94E6-F9CD68C099E8}" destId="{A52674D5-503D-44EB-BA6D-BF46A33053E6}" srcOrd="0" destOrd="0" presId="urn:microsoft.com/office/officeart/2018/2/layout/IconLabelList"/>
    <dgm:cxn modelId="{066C3DFF-3400-40D5-BE63-91C7323BFC51}" type="presParOf" srcId="{698744CE-155E-45B8-94E6-F9CD68C099E8}" destId="{304C5763-23CB-41B4-9EE6-65B4B40DCEF6}" srcOrd="1" destOrd="0" presId="urn:microsoft.com/office/officeart/2018/2/layout/IconLabelList"/>
    <dgm:cxn modelId="{C75890D9-EEC2-4E9B-BFA4-8D90227DC680}" type="presParOf" srcId="{698744CE-155E-45B8-94E6-F9CD68C099E8}" destId="{5E14D248-87C7-4D60-868A-DA308A309EBB}" srcOrd="2" destOrd="0" presId="urn:microsoft.com/office/officeart/2018/2/layout/IconLabelList"/>
    <dgm:cxn modelId="{CB82A9F3-8551-4D0F-A82F-860E0422001D}" type="presParOf" srcId="{4317F75F-B35E-4E36-BC0A-1395E5DDC40E}" destId="{8FF56B2D-EE90-4B94-BFE8-549C991F9F9C}" srcOrd="5" destOrd="0" presId="urn:microsoft.com/office/officeart/2018/2/layout/IconLabelList"/>
    <dgm:cxn modelId="{1FD3A56F-0355-401A-B807-3995A5528235}" type="presParOf" srcId="{4317F75F-B35E-4E36-BC0A-1395E5DDC40E}" destId="{570F3987-76DA-421F-B3D6-42FEDA1A18D3}" srcOrd="6" destOrd="0" presId="urn:microsoft.com/office/officeart/2018/2/layout/IconLabelList"/>
    <dgm:cxn modelId="{CE660636-639F-46F5-8DFB-D434D9F0A988}" type="presParOf" srcId="{570F3987-76DA-421F-B3D6-42FEDA1A18D3}" destId="{C38ADCAF-6D0D-453F-857C-A450A07F511A}" srcOrd="0" destOrd="0" presId="urn:microsoft.com/office/officeart/2018/2/layout/IconLabelList"/>
    <dgm:cxn modelId="{BE4919CC-26C5-47B2-AF9C-32B791208BE8}" type="presParOf" srcId="{570F3987-76DA-421F-B3D6-42FEDA1A18D3}" destId="{E38F3C4B-916F-43D8-8DDF-74CCD83EB5C8}" srcOrd="1" destOrd="0" presId="urn:microsoft.com/office/officeart/2018/2/layout/IconLabelList"/>
    <dgm:cxn modelId="{1BED9FE5-0EBF-4397-80DE-7472E083D74E}" type="presParOf" srcId="{570F3987-76DA-421F-B3D6-42FEDA1A18D3}" destId="{D9B24C37-DAB1-4333-8A1B-D79C0A6B3CE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EA335-1D2C-45F2-A7BB-31DA1380076B}">
      <dsp:nvSpPr>
        <dsp:cNvPr id="0" name=""/>
        <dsp:cNvSpPr/>
      </dsp:nvSpPr>
      <dsp:spPr>
        <a:xfrm>
          <a:off x="0" y="0"/>
          <a:ext cx="8722360" cy="9305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300" kern="1200"/>
            <a:t>Uitleg over (zakelijke) etiquette</a:t>
          </a:r>
          <a:endParaRPr lang="en-US" sz="2300" kern="1200"/>
        </a:p>
      </dsp:txBody>
      <dsp:txXfrm>
        <a:off x="27256" y="27256"/>
        <a:ext cx="7718178" cy="876080"/>
      </dsp:txXfrm>
    </dsp:sp>
    <dsp:sp modelId="{126FDBD3-E197-4125-BC88-B9B966A6C88C}">
      <dsp:nvSpPr>
        <dsp:cNvPr id="0" name=""/>
        <dsp:cNvSpPr/>
      </dsp:nvSpPr>
      <dsp:spPr>
        <a:xfrm>
          <a:off x="769619" y="1085691"/>
          <a:ext cx="8722360" cy="9305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300" kern="1200"/>
            <a:t>Opdracht per projectgroep</a:t>
          </a:r>
          <a:endParaRPr lang="en-US" sz="2300" kern="1200"/>
        </a:p>
      </dsp:txBody>
      <dsp:txXfrm>
        <a:off x="796875" y="1112947"/>
        <a:ext cx="7293342" cy="876080"/>
      </dsp:txXfrm>
    </dsp:sp>
    <dsp:sp modelId="{85FC0DBF-3965-4A2D-AC51-A06340B14DD2}">
      <dsp:nvSpPr>
        <dsp:cNvPr id="0" name=""/>
        <dsp:cNvSpPr/>
      </dsp:nvSpPr>
      <dsp:spPr>
        <a:xfrm>
          <a:off x="1539239" y="2171382"/>
          <a:ext cx="8722360" cy="9305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300" kern="1200"/>
            <a:t>Vergaderen per projectgroep (Thomas en Machiel doen met jullie mee)</a:t>
          </a:r>
          <a:endParaRPr lang="en-US" sz="2300" kern="1200"/>
        </a:p>
      </dsp:txBody>
      <dsp:txXfrm>
        <a:off x="1566495" y="2198638"/>
        <a:ext cx="7293342" cy="876080"/>
      </dsp:txXfrm>
    </dsp:sp>
    <dsp:sp modelId="{EA623849-F472-41ED-A82F-CF46362624CA}">
      <dsp:nvSpPr>
        <dsp:cNvPr id="0" name=""/>
        <dsp:cNvSpPr/>
      </dsp:nvSpPr>
      <dsp:spPr>
        <a:xfrm>
          <a:off x="8117474" y="705699"/>
          <a:ext cx="604885" cy="60488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253573" y="705699"/>
        <a:ext cx="332687" cy="455176"/>
      </dsp:txXfrm>
    </dsp:sp>
    <dsp:sp modelId="{4CF5AFA6-379A-4584-B854-3C0A691680C1}">
      <dsp:nvSpPr>
        <dsp:cNvPr id="0" name=""/>
        <dsp:cNvSpPr/>
      </dsp:nvSpPr>
      <dsp:spPr>
        <a:xfrm>
          <a:off x="8887094" y="1785186"/>
          <a:ext cx="604885" cy="6048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023193" y="1785186"/>
        <a:ext cx="332687" cy="455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F8CCF-26EE-4703-B985-19B03564383A}">
      <dsp:nvSpPr>
        <dsp:cNvPr id="0" name=""/>
        <dsp:cNvSpPr/>
      </dsp:nvSpPr>
      <dsp:spPr>
        <a:xfrm>
          <a:off x="1027755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76D8F-E06F-4E4B-950C-61F6585627F0}">
      <dsp:nvSpPr>
        <dsp:cNvPr id="0" name=""/>
        <dsp:cNvSpPr/>
      </dsp:nvSpPr>
      <dsp:spPr>
        <a:xfrm>
          <a:off x="460038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Beleefdheidsregels</a:t>
          </a:r>
          <a:endParaRPr lang="en-US" sz="2000" kern="1200"/>
        </a:p>
      </dsp:txBody>
      <dsp:txXfrm>
        <a:off x="460038" y="1801069"/>
        <a:ext cx="2064425" cy="720000"/>
      </dsp:txXfrm>
    </dsp:sp>
    <dsp:sp modelId="{6903A9EA-561C-441D-A756-1FB90AD45CAA}">
      <dsp:nvSpPr>
        <dsp:cNvPr id="0" name=""/>
        <dsp:cNvSpPr/>
      </dsp:nvSpPr>
      <dsp:spPr>
        <a:xfrm>
          <a:off x="3453454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46D70-9968-4A86-B4DA-B23294241693}">
      <dsp:nvSpPr>
        <dsp:cNvPr id="0" name=""/>
        <dsp:cNvSpPr/>
      </dsp:nvSpPr>
      <dsp:spPr>
        <a:xfrm>
          <a:off x="2885737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Omgangsvormen</a:t>
          </a:r>
          <a:endParaRPr lang="en-US" sz="2000" kern="1200"/>
        </a:p>
      </dsp:txBody>
      <dsp:txXfrm>
        <a:off x="2885737" y="1801069"/>
        <a:ext cx="2064425" cy="720000"/>
      </dsp:txXfrm>
    </dsp:sp>
    <dsp:sp modelId="{174E7AF3-FD97-4BD9-8C6F-9C3F33FC0142}">
      <dsp:nvSpPr>
        <dsp:cNvPr id="0" name=""/>
        <dsp:cNvSpPr/>
      </dsp:nvSpPr>
      <dsp:spPr>
        <a:xfrm>
          <a:off x="5879154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C9A17-14A6-4499-BFA4-0E7A769C95FC}">
      <dsp:nvSpPr>
        <dsp:cNvPr id="0" name=""/>
        <dsp:cNvSpPr/>
      </dsp:nvSpPr>
      <dsp:spPr>
        <a:xfrm>
          <a:off x="5311437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Professioneel / passend gedrag</a:t>
          </a:r>
          <a:endParaRPr lang="en-US" sz="2000" kern="1200"/>
        </a:p>
      </dsp:txBody>
      <dsp:txXfrm>
        <a:off x="5311437" y="1801069"/>
        <a:ext cx="2064425" cy="720000"/>
      </dsp:txXfrm>
    </dsp:sp>
    <dsp:sp modelId="{3E989EFD-E5EA-4BE9-8D40-1BDEBC6770F1}">
      <dsp:nvSpPr>
        <dsp:cNvPr id="0" name=""/>
        <dsp:cNvSpPr/>
      </dsp:nvSpPr>
      <dsp:spPr>
        <a:xfrm>
          <a:off x="8304853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E4EE7-BE17-44BD-8562-6975F7882E56}">
      <dsp:nvSpPr>
        <dsp:cNvPr id="0" name=""/>
        <dsp:cNvSpPr/>
      </dsp:nvSpPr>
      <dsp:spPr>
        <a:xfrm>
          <a:off x="7737136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Professionele / passende uitstraling</a:t>
          </a:r>
          <a:endParaRPr lang="en-US" sz="2000" kern="1200"/>
        </a:p>
      </dsp:txBody>
      <dsp:txXfrm>
        <a:off x="7737136" y="1801069"/>
        <a:ext cx="2064425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0C632-4AC4-43B1-9AFF-41AD1DC9E7A2}">
      <dsp:nvSpPr>
        <dsp:cNvPr id="0" name=""/>
        <dsp:cNvSpPr/>
      </dsp:nvSpPr>
      <dsp:spPr>
        <a:xfrm>
          <a:off x="1130019" y="370974"/>
          <a:ext cx="1285965" cy="12859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B9B5A-A0EB-4C06-9D2A-36EE67FA205D}">
      <dsp:nvSpPr>
        <dsp:cNvPr id="0" name=""/>
        <dsp:cNvSpPr/>
      </dsp:nvSpPr>
      <dsp:spPr>
        <a:xfrm>
          <a:off x="344152" y="2011000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Met wie heb je contact?</a:t>
          </a:r>
          <a:endParaRPr lang="en-US" sz="1900" kern="1200"/>
        </a:p>
      </dsp:txBody>
      <dsp:txXfrm>
        <a:off x="344152" y="2011000"/>
        <a:ext cx="2857700" cy="720000"/>
      </dsp:txXfrm>
    </dsp:sp>
    <dsp:sp modelId="{BEE0E401-1DB9-4361-890A-E346EF8EA7FF}">
      <dsp:nvSpPr>
        <dsp:cNvPr id="0" name=""/>
        <dsp:cNvSpPr/>
      </dsp:nvSpPr>
      <dsp:spPr>
        <a:xfrm>
          <a:off x="4487817" y="370974"/>
          <a:ext cx="1285965" cy="12859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737F0-83AC-4EE0-A41A-5BD54B1F618D}">
      <dsp:nvSpPr>
        <dsp:cNvPr id="0" name=""/>
        <dsp:cNvSpPr/>
      </dsp:nvSpPr>
      <dsp:spPr>
        <a:xfrm>
          <a:off x="3701950" y="2011000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Welk communicatie middel gebruik je voor dit contact </a:t>
          </a:r>
          <a:endParaRPr lang="en-US" sz="1900" kern="1200"/>
        </a:p>
      </dsp:txBody>
      <dsp:txXfrm>
        <a:off x="3701950" y="2011000"/>
        <a:ext cx="2857700" cy="720000"/>
      </dsp:txXfrm>
    </dsp:sp>
    <dsp:sp modelId="{82A82633-50D2-4C62-AF84-1ACBD8E8516E}">
      <dsp:nvSpPr>
        <dsp:cNvPr id="0" name=""/>
        <dsp:cNvSpPr/>
      </dsp:nvSpPr>
      <dsp:spPr>
        <a:xfrm>
          <a:off x="7845615" y="370974"/>
          <a:ext cx="1285965" cy="12859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7376F-A457-4B0E-A930-7D0C35FB565E}">
      <dsp:nvSpPr>
        <dsp:cNvPr id="0" name=""/>
        <dsp:cNvSpPr/>
      </dsp:nvSpPr>
      <dsp:spPr>
        <a:xfrm>
          <a:off x="7059747" y="2011000"/>
          <a:ext cx="28577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Welke regels gelden volgens jullie voor dit contact</a:t>
          </a:r>
          <a:endParaRPr lang="en-US" sz="1900" kern="1200"/>
        </a:p>
      </dsp:txBody>
      <dsp:txXfrm>
        <a:off x="7059747" y="2011000"/>
        <a:ext cx="28577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31AC8-6823-47F3-9FC3-B946DCADAB6D}">
      <dsp:nvSpPr>
        <dsp:cNvPr id="0" name=""/>
        <dsp:cNvSpPr/>
      </dsp:nvSpPr>
      <dsp:spPr>
        <a:xfrm>
          <a:off x="1027755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6B266-A976-4C05-B895-9EAC4F8AB7DE}">
      <dsp:nvSpPr>
        <dsp:cNvPr id="0" name=""/>
        <dsp:cNvSpPr/>
      </dsp:nvSpPr>
      <dsp:spPr>
        <a:xfrm>
          <a:off x="460038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Ieder groepje zijn kanaal in Teams in, vergaderen en deze opdracht maken</a:t>
          </a:r>
          <a:endParaRPr lang="en-US" sz="1400" kern="1200"/>
        </a:p>
      </dsp:txBody>
      <dsp:txXfrm>
        <a:off x="460038" y="1801069"/>
        <a:ext cx="2064425" cy="720000"/>
      </dsp:txXfrm>
    </dsp:sp>
    <dsp:sp modelId="{1DD73F61-5C5D-49B4-815D-1742231C41B1}">
      <dsp:nvSpPr>
        <dsp:cNvPr id="0" name=""/>
        <dsp:cNvSpPr/>
      </dsp:nvSpPr>
      <dsp:spPr>
        <a:xfrm>
          <a:off x="3453454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7F430-BE9F-4728-BCA3-4AFEC9DCF241}">
      <dsp:nvSpPr>
        <dsp:cNvPr id="0" name=""/>
        <dsp:cNvSpPr/>
      </dsp:nvSpPr>
      <dsp:spPr>
        <a:xfrm>
          <a:off x="2885737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Thomas en Machiel ‘breken in’ bij jullie vergaderingen om te helpen.</a:t>
          </a:r>
          <a:endParaRPr lang="en-US" sz="1400" kern="1200"/>
        </a:p>
      </dsp:txBody>
      <dsp:txXfrm>
        <a:off x="2885737" y="1801069"/>
        <a:ext cx="2064425" cy="720000"/>
      </dsp:txXfrm>
    </dsp:sp>
    <dsp:sp modelId="{A52674D5-503D-44EB-BA6D-BF46A33053E6}">
      <dsp:nvSpPr>
        <dsp:cNvPr id="0" name=""/>
        <dsp:cNvSpPr/>
      </dsp:nvSpPr>
      <dsp:spPr>
        <a:xfrm>
          <a:off x="5879154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4D248-87C7-4D60-868A-DA308A309EBB}">
      <dsp:nvSpPr>
        <dsp:cNvPr id="0" name=""/>
        <dsp:cNvSpPr/>
      </dsp:nvSpPr>
      <dsp:spPr>
        <a:xfrm>
          <a:off x="5311437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Vandaag voor 17.00u uploaden </a:t>
          </a:r>
          <a:endParaRPr lang="en-US" sz="1400" kern="1200"/>
        </a:p>
      </dsp:txBody>
      <dsp:txXfrm>
        <a:off x="5311437" y="1801069"/>
        <a:ext cx="2064425" cy="720000"/>
      </dsp:txXfrm>
    </dsp:sp>
    <dsp:sp modelId="{C38ADCAF-6D0D-453F-857C-A450A07F511A}">
      <dsp:nvSpPr>
        <dsp:cNvPr id="0" name=""/>
        <dsp:cNvSpPr/>
      </dsp:nvSpPr>
      <dsp:spPr>
        <a:xfrm>
          <a:off x="8304853" y="580905"/>
          <a:ext cx="928991" cy="9289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24C37-DAB1-4333-8A1B-D79C0A6B3CED}">
      <dsp:nvSpPr>
        <dsp:cNvPr id="0" name=""/>
        <dsp:cNvSpPr/>
      </dsp:nvSpPr>
      <dsp:spPr>
        <a:xfrm>
          <a:off x="7737136" y="1801069"/>
          <a:ext cx="206442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Vanmiddag tijdens IBS vragenuur heb je ook nog tijd om het af te maken</a:t>
          </a:r>
          <a:endParaRPr lang="en-US" sz="1400" kern="1200"/>
        </a:p>
      </dsp:txBody>
      <dsp:txXfrm>
        <a:off x="7737136" y="1801069"/>
        <a:ext cx="206442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68D508C-A317-451C-AB61-8A699E357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1406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F86446-25D3-4316-B692-D331E6652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567226"/>
            <a:ext cx="8991600" cy="1723549"/>
          </a:xfrm>
        </p:spPr>
        <p:txBody>
          <a:bodyPr>
            <a:normAutofit/>
          </a:bodyPr>
          <a:lstStyle/>
          <a:p>
            <a:r>
              <a:rPr lang="nl-NL" sz="4000"/>
              <a:t>Inputcollege 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F805E-A549-4FFD-A7EF-CE9FA91F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219" y="5583044"/>
            <a:ext cx="3995955" cy="653164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(zakelijke) etiquette</a:t>
            </a:r>
          </a:p>
        </p:txBody>
      </p:sp>
    </p:spTree>
    <p:extLst>
      <p:ext uri="{BB962C8B-B14F-4D97-AF65-F5344CB8AC3E}">
        <p14:creationId xmlns:p14="http://schemas.microsoft.com/office/powerpoint/2010/main" val="2342175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7E876A-E194-40E8-8277-9C368C1A6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/>
              <a:t>Opbouw van de dag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C8EDFEA6-C9BF-407F-BB9C-796833C3DC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267" y="1007459"/>
            <a:ext cx="10921466" cy="256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08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CEB05-34C1-4B65-B8D1-D8ACDC62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Opbouw van dit uur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BD545F0-54C7-48B5-82AD-75B3F8A6C3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30082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906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B0495-A6B3-4E93-B1EB-9E20215B7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Uitleg Etiquette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10BFDF2-818F-4E2B-886A-14BF281B9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432141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11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AB0EF-1F4C-4138-AAE0-84434121C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Rekening houden met: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C841CEA-A293-4294-803D-0E393F455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19412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83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EDED847-34F1-4353-AA83-1525E9E40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54767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E899CC-34A4-4D19-8160-6920E16A6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599" y="4928136"/>
            <a:ext cx="7729728" cy="1134402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Waarom is dit belangrijk?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57C62097-4DEA-4516-8435-77912254C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0120" y="1672691"/>
            <a:ext cx="10271760" cy="213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69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40120-93CD-4C36-BF30-71E043073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FBB96E-9FBA-4FD9-8ED6-739DFFB7E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Als toevoeging op jullie samenwerkingsovereenkomst komt er onderdeel bij, namelijk:  ‘Onze etiquette als Adviseur Duurzame Leefomgeving ’</a:t>
            </a:r>
          </a:p>
          <a:p>
            <a:pPr marL="0" indent="0">
              <a:buNone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Beschrijf met welke ‘belanghebbenden’ jullie contact verwachten te gaan hebben tijdens dit IBS. (opdrachtgever, docenten, ……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Beschrijf per belanghebbende met welke reden jullie contact hebben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Via welk(e) communicatiemiddel(</a:t>
            </a:r>
            <a:r>
              <a:rPr lang="nl-NL" dirty="0" err="1"/>
              <a:t>len</a:t>
            </a:r>
            <a:r>
              <a:rPr lang="nl-NL" dirty="0"/>
              <a:t>) jullie deze contacten gaan hebben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Hoe jullie er voor gaan zorgen dat jullie dit ‘passend’ gaan doen.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859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34E4A-D3B9-4B87-BA46-AADB6FD63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Dus nu: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2D3FD351-6DFD-43A3-BFFA-0AD2B5F5F0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011432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109424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209</Words>
  <Application>Microsoft Office PowerPoint</Application>
  <PresentationFormat>Breedbeeld</PresentationFormat>
  <Paragraphs>29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Pakket</vt:lpstr>
      <vt:lpstr>Inputcollege 1</vt:lpstr>
      <vt:lpstr>Opbouw van de dag</vt:lpstr>
      <vt:lpstr>Opbouw van dit uur</vt:lpstr>
      <vt:lpstr>Uitleg Etiquette</vt:lpstr>
      <vt:lpstr>Rekening houden met:</vt:lpstr>
      <vt:lpstr>Waarom is dit belangrijk?</vt:lpstr>
      <vt:lpstr>Opdracht</vt:lpstr>
      <vt:lpstr>Dus nu: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Inputcollege 1</dc:title>
  <dc:creator>Machiel Huizer</dc:creator>
  <cp:lastModifiedBy>Machiel Huizer</cp:lastModifiedBy>
  <cp:revision>1</cp:revision>
  <dcterms:created xsi:type="dcterms:W3CDTF">2020-04-21T07:31:16Z</dcterms:created>
  <dcterms:modified xsi:type="dcterms:W3CDTF">2020-04-21T07:32:24Z</dcterms:modified>
</cp:coreProperties>
</file>